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20"/>
  </p:notesMasterIdLst>
  <p:sldIdLst>
    <p:sldId id="257" r:id="rId2"/>
    <p:sldId id="256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70" r:id="rId14"/>
    <p:sldId id="271" r:id="rId15"/>
    <p:sldId id="269" r:id="rId16"/>
    <p:sldId id="272" r:id="rId17"/>
    <p:sldId id="273" r:id="rId18"/>
    <p:sldId id="274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6600FF"/>
    <a:srgbClr val="00CC00"/>
    <a:srgbClr val="99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24" autoAdjust="0"/>
  </p:normalViewPr>
  <p:slideViewPr>
    <p:cSldViewPr>
      <p:cViewPr varScale="1">
        <p:scale>
          <a:sx n="64" d="100"/>
          <a:sy n="64" d="100"/>
        </p:scale>
        <p:origin x="1482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860846-DBB3-40BA-9B31-B22698012AD8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CB53DB-75AA-4BE1-B1B1-B5F1D9B87A1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5778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CB53DB-75AA-4BE1-B1B1-B5F1D9B87A16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22475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CB53DB-75AA-4BE1-B1B1-B5F1D9B87A16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53563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CB53DB-75AA-4BE1-B1B1-B5F1D9B87A16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0041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CB53DB-75AA-4BE1-B1B1-B5F1D9B87A16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52948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CB53DB-75AA-4BE1-B1B1-B5F1D9B87A16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31618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CB53DB-75AA-4BE1-B1B1-B5F1D9B87A16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44455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CB53DB-75AA-4BE1-B1B1-B5F1D9B87A16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54015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CB53DB-75AA-4BE1-B1B1-B5F1D9B87A16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99321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push dir="u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push dir="u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push dir="u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push dir="u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  <p:transition spd="med">
    <p:push dir="u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push dir="u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push dir="u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push dir="u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  <p:transition spd="med">
    <p:push dir="u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push dir="u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push dir="u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ransition spd="med">
    <p:push dir="u"/>
  </p:transition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33600" y="914400"/>
            <a:ext cx="4724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7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72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00200" y="2819400"/>
            <a:ext cx="55626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bn-BD" dirty="0" smtClean="0"/>
          </a:p>
          <a:p>
            <a:endParaRPr lang="bn-BD" dirty="0" smtClean="0"/>
          </a:p>
          <a:p>
            <a:endParaRPr lang="bn-BD" dirty="0" smtClean="0"/>
          </a:p>
          <a:p>
            <a:endParaRPr lang="bn-BD" dirty="0" smtClean="0"/>
          </a:p>
          <a:p>
            <a:endParaRPr lang="bn-BD" dirty="0" smtClean="0"/>
          </a:p>
          <a:p>
            <a:endParaRPr lang="bn-BD" dirty="0" smtClean="0"/>
          </a:p>
          <a:p>
            <a:r>
              <a:rPr lang="bn-BD" dirty="0" smtClean="0"/>
              <a:t> </a:t>
            </a:r>
            <a:endParaRPr lang="en-US" dirty="0"/>
          </a:p>
        </p:txBody>
      </p:sp>
      <p:pic>
        <p:nvPicPr>
          <p:cNvPr id="45" name="Picture 44" descr="5fee5490ddc2bbd1c292cf37507ad7f2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362200" y="2209800"/>
            <a:ext cx="4419600" cy="3303651"/>
          </a:xfrm>
          <a:prstGeom prst="rect">
            <a:avLst/>
          </a:prstGeom>
        </p:spPr>
      </p:pic>
      <p:grpSp>
        <p:nvGrpSpPr>
          <p:cNvPr id="46" name="Group 45"/>
          <p:cNvGrpSpPr/>
          <p:nvPr/>
        </p:nvGrpSpPr>
        <p:grpSpPr>
          <a:xfrm>
            <a:off x="381000" y="146050"/>
            <a:ext cx="8418442" cy="6184900"/>
            <a:chOff x="381000" y="146050"/>
            <a:chExt cx="8418442" cy="6184900"/>
          </a:xfrm>
        </p:grpSpPr>
        <p:pic>
          <p:nvPicPr>
            <p:cNvPr id="47" name="Picture 46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040758" y="146050"/>
              <a:ext cx="341242" cy="311150"/>
            </a:xfrm>
            <a:prstGeom prst="rect">
              <a:avLst/>
            </a:prstGeom>
          </p:spPr>
        </p:pic>
        <p:pic>
          <p:nvPicPr>
            <p:cNvPr id="48" name="Picture 47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659758" y="146050"/>
              <a:ext cx="341242" cy="311150"/>
            </a:xfrm>
            <a:prstGeom prst="rect">
              <a:avLst/>
            </a:prstGeom>
          </p:spPr>
        </p:pic>
        <p:pic>
          <p:nvPicPr>
            <p:cNvPr id="49" name="Picture 48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278758" y="152400"/>
              <a:ext cx="341242" cy="311150"/>
            </a:xfrm>
            <a:prstGeom prst="rect">
              <a:avLst/>
            </a:prstGeom>
          </p:spPr>
        </p:pic>
        <p:pic>
          <p:nvPicPr>
            <p:cNvPr id="50" name="Picture 49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97758" y="152400"/>
              <a:ext cx="341242" cy="311150"/>
            </a:xfrm>
            <a:prstGeom prst="rect">
              <a:avLst/>
            </a:prstGeom>
          </p:spPr>
        </p:pic>
        <p:pic>
          <p:nvPicPr>
            <p:cNvPr id="51" name="Picture 50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516758" y="152400"/>
              <a:ext cx="341242" cy="311150"/>
            </a:xfrm>
            <a:prstGeom prst="rect">
              <a:avLst/>
            </a:prstGeom>
          </p:spPr>
        </p:pic>
        <p:pic>
          <p:nvPicPr>
            <p:cNvPr id="52" name="Picture 51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135758" y="152400"/>
              <a:ext cx="341242" cy="311150"/>
            </a:xfrm>
            <a:prstGeom prst="rect">
              <a:avLst/>
            </a:prstGeom>
          </p:spPr>
        </p:pic>
        <p:pic>
          <p:nvPicPr>
            <p:cNvPr id="53" name="Picture 52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754758" y="152400"/>
              <a:ext cx="341242" cy="311150"/>
            </a:xfrm>
            <a:prstGeom prst="rect">
              <a:avLst/>
            </a:prstGeom>
          </p:spPr>
        </p:pic>
        <p:pic>
          <p:nvPicPr>
            <p:cNvPr id="54" name="Picture 53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373758" y="146050"/>
              <a:ext cx="341242" cy="311150"/>
            </a:xfrm>
            <a:prstGeom prst="rect">
              <a:avLst/>
            </a:prstGeom>
          </p:spPr>
        </p:pic>
        <p:pic>
          <p:nvPicPr>
            <p:cNvPr id="55" name="Picture 54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992758" y="146050"/>
              <a:ext cx="341242" cy="311150"/>
            </a:xfrm>
            <a:prstGeom prst="rect">
              <a:avLst/>
            </a:prstGeom>
          </p:spPr>
        </p:pic>
        <p:pic>
          <p:nvPicPr>
            <p:cNvPr id="56" name="Picture 55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611758" y="152400"/>
              <a:ext cx="341242" cy="311150"/>
            </a:xfrm>
            <a:prstGeom prst="rect">
              <a:avLst/>
            </a:prstGeom>
          </p:spPr>
        </p:pic>
        <p:pic>
          <p:nvPicPr>
            <p:cNvPr id="57" name="Picture 56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230758" y="152400"/>
              <a:ext cx="341242" cy="311150"/>
            </a:xfrm>
            <a:prstGeom prst="rect">
              <a:avLst/>
            </a:prstGeom>
          </p:spPr>
        </p:pic>
        <p:pic>
          <p:nvPicPr>
            <p:cNvPr id="58" name="Picture 57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849758" y="152400"/>
              <a:ext cx="341242" cy="311150"/>
            </a:xfrm>
            <a:prstGeom prst="rect">
              <a:avLst/>
            </a:prstGeom>
          </p:spPr>
        </p:pic>
        <p:pic>
          <p:nvPicPr>
            <p:cNvPr id="59" name="Picture 58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468758" y="152400"/>
              <a:ext cx="341242" cy="311150"/>
            </a:xfrm>
            <a:prstGeom prst="rect">
              <a:avLst/>
            </a:prstGeom>
          </p:spPr>
        </p:pic>
        <p:pic>
          <p:nvPicPr>
            <p:cNvPr id="60" name="Picture 59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048000" y="152400"/>
              <a:ext cx="341242" cy="311150"/>
            </a:xfrm>
            <a:prstGeom prst="rect">
              <a:avLst/>
            </a:prstGeom>
          </p:spPr>
        </p:pic>
        <p:pic>
          <p:nvPicPr>
            <p:cNvPr id="61" name="Picture 60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667000" y="152400"/>
              <a:ext cx="341242" cy="311150"/>
            </a:xfrm>
            <a:prstGeom prst="rect">
              <a:avLst/>
            </a:prstGeom>
          </p:spPr>
        </p:pic>
        <p:pic>
          <p:nvPicPr>
            <p:cNvPr id="62" name="Picture 61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286000" y="152400"/>
              <a:ext cx="341242" cy="311150"/>
            </a:xfrm>
            <a:prstGeom prst="rect">
              <a:avLst/>
            </a:prstGeom>
          </p:spPr>
        </p:pic>
        <p:pic>
          <p:nvPicPr>
            <p:cNvPr id="63" name="Picture 62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905000" y="146050"/>
              <a:ext cx="341242" cy="311150"/>
            </a:xfrm>
            <a:prstGeom prst="rect">
              <a:avLst/>
            </a:prstGeom>
          </p:spPr>
        </p:pic>
        <p:pic>
          <p:nvPicPr>
            <p:cNvPr id="64" name="Picture 63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24000" y="146050"/>
              <a:ext cx="341242" cy="311150"/>
            </a:xfrm>
            <a:prstGeom prst="rect">
              <a:avLst/>
            </a:prstGeom>
          </p:spPr>
        </p:pic>
        <p:pic>
          <p:nvPicPr>
            <p:cNvPr id="65" name="Picture 64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43000" y="152400"/>
              <a:ext cx="341242" cy="311150"/>
            </a:xfrm>
            <a:prstGeom prst="rect">
              <a:avLst/>
            </a:prstGeom>
          </p:spPr>
        </p:pic>
        <p:pic>
          <p:nvPicPr>
            <p:cNvPr id="66" name="Picture 65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62000" y="152400"/>
              <a:ext cx="341242" cy="311150"/>
            </a:xfrm>
            <a:prstGeom prst="rect">
              <a:avLst/>
            </a:prstGeom>
          </p:spPr>
        </p:pic>
        <p:pic>
          <p:nvPicPr>
            <p:cNvPr id="67" name="Picture 66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81000" y="152400"/>
              <a:ext cx="341242" cy="311150"/>
            </a:xfrm>
            <a:prstGeom prst="rect">
              <a:avLst/>
            </a:prstGeom>
          </p:spPr>
        </p:pic>
        <p:pic>
          <p:nvPicPr>
            <p:cNvPr id="68" name="Picture 67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077200" y="6013450"/>
              <a:ext cx="341242" cy="311150"/>
            </a:xfrm>
            <a:prstGeom prst="rect">
              <a:avLst/>
            </a:prstGeom>
          </p:spPr>
        </p:pic>
        <p:pic>
          <p:nvPicPr>
            <p:cNvPr id="69" name="Picture 68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696200" y="6013450"/>
              <a:ext cx="341242" cy="311150"/>
            </a:xfrm>
            <a:prstGeom prst="rect">
              <a:avLst/>
            </a:prstGeom>
          </p:spPr>
        </p:pic>
        <p:pic>
          <p:nvPicPr>
            <p:cNvPr id="70" name="Picture 69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315200" y="6019800"/>
              <a:ext cx="341242" cy="311150"/>
            </a:xfrm>
            <a:prstGeom prst="rect">
              <a:avLst/>
            </a:prstGeom>
          </p:spPr>
        </p:pic>
        <p:pic>
          <p:nvPicPr>
            <p:cNvPr id="71" name="Picture 70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934200" y="6019800"/>
              <a:ext cx="341242" cy="311150"/>
            </a:xfrm>
            <a:prstGeom prst="rect">
              <a:avLst/>
            </a:prstGeom>
          </p:spPr>
        </p:pic>
        <p:pic>
          <p:nvPicPr>
            <p:cNvPr id="72" name="Picture 71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553200" y="6019800"/>
              <a:ext cx="341242" cy="311150"/>
            </a:xfrm>
            <a:prstGeom prst="rect">
              <a:avLst/>
            </a:prstGeom>
          </p:spPr>
        </p:pic>
        <p:pic>
          <p:nvPicPr>
            <p:cNvPr id="73" name="Picture 72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172200" y="6019800"/>
              <a:ext cx="341242" cy="311150"/>
            </a:xfrm>
            <a:prstGeom prst="rect">
              <a:avLst/>
            </a:prstGeom>
          </p:spPr>
        </p:pic>
        <p:pic>
          <p:nvPicPr>
            <p:cNvPr id="74" name="Picture 73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791200" y="6019800"/>
              <a:ext cx="341242" cy="311150"/>
            </a:xfrm>
            <a:prstGeom prst="rect">
              <a:avLst/>
            </a:prstGeom>
          </p:spPr>
        </p:pic>
        <p:pic>
          <p:nvPicPr>
            <p:cNvPr id="75" name="Picture 74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10200" y="6013450"/>
              <a:ext cx="341242" cy="311150"/>
            </a:xfrm>
            <a:prstGeom prst="rect">
              <a:avLst/>
            </a:prstGeom>
          </p:spPr>
        </p:pic>
        <p:pic>
          <p:nvPicPr>
            <p:cNvPr id="76" name="Picture 75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029200" y="6013450"/>
              <a:ext cx="341242" cy="311150"/>
            </a:xfrm>
            <a:prstGeom prst="rect">
              <a:avLst/>
            </a:prstGeom>
          </p:spPr>
        </p:pic>
        <p:pic>
          <p:nvPicPr>
            <p:cNvPr id="77" name="Picture 76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648200" y="6019800"/>
              <a:ext cx="341242" cy="311150"/>
            </a:xfrm>
            <a:prstGeom prst="rect">
              <a:avLst/>
            </a:prstGeom>
          </p:spPr>
        </p:pic>
        <p:pic>
          <p:nvPicPr>
            <p:cNvPr id="78" name="Picture 77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267200" y="6019800"/>
              <a:ext cx="341242" cy="311150"/>
            </a:xfrm>
            <a:prstGeom prst="rect">
              <a:avLst/>
            </a:prstGeom>
          </p:spPr>
        </p:pic>
        <p:pic>
          <p:nvPicPr>
            <p:cNvPr id="79" name="Picture 78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886200" y="6019800"/>
              <a:ext cx="341242" cy="311150"/>
            </a:xfrm>
            <a:prstGeom prst="rect">
              <a:avLst/>
            </a:prstGeom>
          </p:spPr>
        </p:pic>
        <p:pic>
          <p:nvPicPr>
            <p:cNvPr id="80" name="Picture 79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505200" y="6019800"/>
              <a:ext cx="341242" cy="311150"/>
            </a:xfrm>
            <a:prstGeom prst="rect">
              <a:avLst/>
            </a:prstGeom>
          </p:spPr>
        </p:pic>
        <p:pic>
          <p:nvPicPr>
            <p:cNvPr id="81" name="Picture 80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124200" y="6019800"/>
              <a:ext cx="341242" cy="311150"/>
            </a:xfrm>
            <a:prstGeom prst="rect">
              <a:avLst/>
            </a:prstGeom>
          </p:spPr>
        </p:pic>
        <p:pic>
          <p:nvPicPr>
            <p:cNvPr id="82" name="Picture 81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743200" y="6019800"/>
              <a:ext cx="341242" cy="311150"/>
            </a:xfrm>
            <a:prstGeom prst="rect">
              <a:avLst/>
            </a:prstGeom>
          </p:spPr>
        </p:pic>
        <p:pic>
          <p:nvPicPr>
            <p:cNvPr id="83" name="Picture 82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62200" y="6019800"/>
              <a:ext cx="341242" cy="311150"/>
            </a:xfrm>
            <a:prstGeom prst="rect">
              <a:avLst/>
            </a:prstGeom>
          </p:spPr>
        </p:pic>
        <p:pic>
          <p:nvPicPr>
            <p:cNvPr id="84" name="Picture 83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981200" y="6013450"/>
              <a:ext cx="341242" cy="311150"/>
            </a:xfrm>
            <a:prstGeom prst="rect">
              <a:avLst/>
            </a:prstGeom>
          </p:spPr>
        </p:pic>
        <p:pic>
          <p:nvPicPr>
            <p:cNvPr id="85" name="Picture 84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600200" y="6013450"/>
              <a:ext cx="341242" cy="311150"/>
            </a:xfrm>
            <a:prstGeom prst="rect">
              <a:avLst/>
            </a:prstGeom>
          </p:spPr>
        </p:pic>
        <p:pic>
          <p:nvPicPr>
            <p:cNvPr id="86" name="Picture 85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19200" y="6019800"/>
              <a:ext cx="341242" cy="311150"/>
            </a:xfrm>
            <a:prstGeom prst="rect">
              <a:avLst/>
            </a:prstGeom>
          </p:spPr>
        </p:pic>
        <p:pic>
          <p:nvPicPr>
            <p:cNvPr id="87" name="Picture 86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38200" y="6019800"/>
              <a:ext cx="341242" cy="311150"/>
            </a:xfrm>
            <a:prstGeom prst="rect">
              <a:avLst/>
            </a:prstGeom>
          </p:spPr>
        </p:pic>
        <p:pic>
          <p:nvPicPr>
            <p:cNvPr id="88" name="Picture 87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7200" y="6019800"/>
              <a:ext cx="341242" cy="311150"/>
            </a:xfrm>
            <a:prstGeom prst="rect">
              <a:avLst/>
            </a:prstGeom>
          </p:spPr>
        </p:pic>
        <p:pic>
          <p:nvPicPr>
            <p:cNvPr id="89" name="Picture 88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458200" y="6019800"/>
              <a:ext cx="341242" cy="311150"/>
            </a:xfrm>
            <a:prstGeom prst="rect">
              <a:avLst/>
            </a:prstGeom>
          </p:spPr>
        </p:pic>
        <p:pic>
          <p:nvPicPr>
            <p:cNvPr id="90" name="Picture 89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421758" y="152400"/>
              <a:ext cx="341242" cy="311150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Picture 49" descr="0e18545709bd17ef1e0699c3e4f88fef13.jpeg"/>
          <p:cNvPicPr>
            <a:picLocks noChangeAspect="1"/>
          </p:cNvPicPr>
          <p:nvPr/>
        </p:nvPicPr>
        <p:blipFill>
          <a:blip r:embed="rId3">
            <a:lum bright="40000" contrast="-14000"/>
          </a:blip>
          <a:stretch>
            <a:fillRect/>
          </a:stretch>
        </p:blipFill>
        <p:spPr>
          <a:xfrm>
            <a:off x="762000" y="838200"/>
            <a:ext cx="7620000" cy="4953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extBox 1"/>
          <p:cNvSpPr txBox="1"/>
          <p:nvPr/>
        </p:nvSpPr>
        <p:spPr>
          <a:xfrm>
            <a:off x="304800" y="533400"/>
            <a:ext cx="3429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2400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7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7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00200" y="2819400"/>
            <a:ext cx="55626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bn-BD" dirty="0" smtClean="0"/>
          </a:p>
          <a:p>
            <a:endParaRPr lang="bn-BD" dirty="0" smtClean="0"/>
          </a:p>
          <a:p>
            <a:endParaRPr lang="bn-BD" dirty="0" smtClean="0"/>
          </a:p>
          <a:p>
            <a:endParaRPr lang="bn-BD" dirty="0" smtClean="0"/>
          </a:p>
          <a:p>
            <a:endParaRPr lang="bn-BD" dirty="0" smtClean="0"/>
          </a:p>
          <a:p>
            <a:endParaRPr lang="bn-BD" dirty="0" smtClean="0"/>
          </a:p>
          <a:p>
            <a:r>
              <a:rPr lang="bn-BD" dirty="0" smtClean="0"/>
              <a:t> 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371600" y="2057400"/>
            <a:ext cx="72390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উপস্থাপনায়ঃ</a:t>
            </a:r>
            <a:endParaRPr lang="en-US" sz="4000" dirty="0" smtClean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40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মায়া</a:t>
            </a:r>
            <a:r>
              <a:rPr lang="bn-BD" sz="40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রানী পাল </a:t>
            </a:r>
            <a:endParaRPr lang="en-US" sz="4000" dirty="0" smtClean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40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সহকারি শিক্ষক</a:t>
            </a:r>
          </a:p>
          <a:p>
            <a:r>
              <a:rPr lang="bn-BD" sz="40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বেতকাটা মাধ্যমিক বিদ্যালয়।  </a:t>
            </a:r>
          </a:p>
        </p:txBody>
      </p:sp>
      <p:grpSp>
        <p:nvGrpSpPr>
          <p:cNvPr id="51" name="Group 50"/>
          <p:cNvGrpSpPr/>
          <p:nvPr/>
        </p:nvGrpSpPr>
        <p:grpSpPr>
          <a:xfrm>
            <a:off x="381000" y="292100"/>
            <a:ext cx="8418442" cy="6184900"/>
            <a:chOff x="381000" y="146050"/>
            <a:chExt cx="8418442" cy="6184900"/>
          </a:xfrm>
        </p:grpSpPr>
        <p:pic>
          <p:nvPicPr>
            <p:cNvPr id="52" name="Picture 51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040758" y="146050"/>
              <a:ext cx="341242" cy="311150"/>
            </a:xfrm>
            <a:prstGeom prst="rect">
              <a:avLst/>
            </a:prstGeom>
          </p:spPr>
        </p:pic>
        <p:pic>
          <p:nvPicPr>
            <p:cNvPr id="53" name="Picture 52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659758" y="146050"/>
              <a:ext cx="341242" cy="311150"/>
            </a:xfrm>
            <a:prstGeom prst="rect">
              <a:avLst/>
            </a:prstGeom>
          </p:spPr>
        </p:pic>
        <p:pic>
          <p:nvPicPr>
            <p:cNvPr id="54" name="Picture 53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278758" y="152400"/>
              <a:ext cx="341242" cy="311150"/>
            </a:xfrm>
            <a:prstGeom prst="rect">
              <a:avLst/>
            </a:prstGeom>
          </p:spPr>
        </p:pic>
        <p:pic>
          <p:nvPicPr>
            <p:cNvPr id="55" name="Picture 54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97758" y="152400"/>
              <a:ext cx="341242" cy="311150"/>
            </a:xfrm>
            <a:prstGeom prst="rect">
              <a:avLst/>
            </a:prstGeom>
          </p:spPr>
        </p:pic>
        <p:pic>
          <p:nvPicPr>
            <p:cNvPr id="56" name="Picture 55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516758" y="152400"/>
              <a:ext cx="341242" cy="311150"/>
            </a:xfrm>
            <a:prstGeom prst="rect">
              <a:avLst/>
            </a:prstGeom>
          </p:spPr>
        </p:pic>
        <p:pic>
          <p:nvPicPr>
            <p:cNvPr id="57" name="Picture 56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135758" y="152400"/>
              <a:ext cx="341242" cy="311150"/>
            </a:xfrm>
            <a:prstGeom prst="rect">
              <a:avLst/>
            </a:prstGeom>
          </p:spPr>
        </p:pic>
        <p:pic>
          <p:nvPicPr>
            <p:cNvPr id="58" name="Picture 57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754758" y="152400"/>
              <a:ext cx="341242" cy="311150"/>
            </a:xfrm>
            <a:prstGeom prst="rect">
              <a:avLst/>
            </a:prstGeom>
          </p:spPr>
        </p:pic>
        <p:pic>
          <p:nvPicPr>
            <p:cNvPr id="59" name="Picture 58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373758" y="146050"/>
              <a:ext cx="341242" cy="311150"/>
            </a:xfrm>
            <a:prstGeom prst="rect">
              <a:avLst/>
            </a:prstGeom>
          </p:spPr>
        </p:pic>
        <p:pic>
          <p:nvPicPr>
            <p:cNvPr id="60" name="Picture 59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992758" y="146050"/>
              <a:ext cx="341242" cy="311150"/>
            </a:xfrm>
            <a:prstGeom prst="rect">
              <a:avLst/>
            </a:prstGeom>
          </p:spPr>
        </p:pic>
        <p:pic>
          <p:nvPicPr>
            <p:cNvPr id="61" name="Picture 60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611758" y="152400"/>
              <a:ext cx="341242" cy="311150"/>
            </a:xfrm>
            <a:prstGeom prst="rect">
              <a:avLst/>
            </a:prstGeom>
          </p:spPr>
        </p:pic>
        <p:pic>
          <p:nvPicPr>
            <p:cNvPr id="62" name="Picture 61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230758" y="152400"/>
              <a:ext cx="341242" cy="311150"/>
            </a:xfrm>
            <a:prstGeom prst="rect">
              <a:avLst/>
            </a:prstGeom>
          </p:spPr>
        </p:pic>
        <p:pic>
          <p:nvPicPr>
            <p:cNvPr id="63" name="Picture 62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849758" y="152400"/>
              <a:ext cx="341242" cy="311150"/>
            </a:xfrm>
            <a:prstGeom prst="rect">
              <a:avLst/>
            </a:prstGeom>
          </p:spPr>
        </p:pic>
        <p:pic>
          <p:nvPicPr>
            <p:cNvPr id="64" name="Picture 63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468758" y="152400"/>
              <a:ext cx="341242" cy="311150"/>
            </a:xfrm>
            <a:prstGeom prst="rect">
              <a:avLst/>
            </a:prstGeom>
          </p:spPr>
        </p:pic>
        <p:pic>
          <p:nvPicPr>
            <p:cNvPr id="65" name="Picture 64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048000" y="152400"/>
              <a:ext cx="341242" cy="311150"/>
            </a:xfrm>
            <a:prstGeom prst="rect">
              <a:avLst/>
            </a:prstGeom>
          </p:spPr>
        </p:pic>
        <p:pic>
          <p:nvPicPr>
            <p:cNvPr id="66" name="Picture 65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667000" y="152400"/>
              <a:ext cx="341242" cy="311150"/>
            </a:xfrm>
            <a:prstGeom prst="rect">
              <a:avLst/>
            </a:prstGeom>
          </p:spPr>
        </p:pic>
        <p:pic>
          <p:nvPicPr>
            <p:cNvPr id="67" name="Picture 66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286000" y="152400"/>
              <a:ext cx="341242" cy="311150"/>
            </a:xfrm>
            <a:prstGeom prst="rect">
              <a:avLst/>
            </a:prstGeom>
          </p:spPr>
        </p:pic>
        <p:pic>
          <p:nvPicPr>
            <p:cNvPr id="68" name="Picture 67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905000" y="146050"/>
              <a:ext cx="341242" cy="311150"/>
            </a:xfrm>
            <a:prstGeom prst="rect">
              <a:avLst/>
            </a:prstGeom>
          </p:spPr>
        </p:pic>
        <p:pic>
          <p:nvPicPr>
            <p:cNvPr id="69" name="Picture 68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24000" y="146050"/>
              <a:ext cx="341242" cy="311150"/>
            </a:xfrm>
            <a:prstGeom prst="rect">
              <a:avLst/>
            </a:prstGeom>
          </p:spPr>
        </p:pic>
        <p:pic>
          <p:nvPicPr>
            <p:cNvPr id="70" name="Picture 69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43000" y="152400"/>
              <a:ext cx="341242" cy="311150"/>
            </a:xfrm>
            <a:prstGeom prst="rect">
              <a:avLst/>
            </a:prstGeom>
          </p:spPr>
        </p:pic>
        <p:pic>
          <p:nvPicPr>
            <p:cNvPr id="71" name="Picture 70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62000" y="152400"/>
              <a:ext cx="341242" cy="311150"/>
            </a:xfrm>
            <a:prstGeom prst="rect">
              <a:avLst/>
            </a:prstGeom>
          </p:spPr>
        </p:pic>
        <p:pic>
          <p:nvPicPr>
            <p:cNvPr id="72" name="Picture 71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81000" y="152400"/>
              <a:ext cx="341242" cy="311150"/>
            </a:xfrm>
            <a:prstGeom prst="rect">
              <a:avLst/>
            </a:prstGeom>
          </p:spPr>
        </p:pic>
        <p:pic>
          <p:nvPicPr>
            <p:cNvPr id="73" name="Picture 72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077200" y="6013450"/>
              <a:ext cx="341242" cy="311150"/>
            </a:xfrm>
            <a:prstGeom prst="rect">
              <a:avLst/>
            </a:prstGeom>
          </p:spPr>
        </p:pic>
        <p:pic>
          <p:nvPicPr>
            <p:cNvPr id="74" name="Picture 73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696200" y="6013450"/>
              <a:ext cx="341242" cy="311150"/>
            </a:xfrm>
            <a:prstGeom prst="rect">
              <a:avLst/>
            </a:prstGeom>
          </p:spPr>
        </p:pic>
        <p:pic>
          <p:nvPicPr>
            <p:cNvPr id="75" name="Picture 74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315200" y="6019800"/>
              <a:ext cx="341242" cy="311150"/>
            </a:xfrm>
            <a:prstGeom prst="rect">
              <a:avLst/>
            </a:prstGeom>
          </p:spPr>
        </p:pic>
        <p:pic>
          <p:nvPicPr>
            <p:cNvPr id="76" name="Picture 75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934200" y="6019800"/>
              <a:ext cx="341242" cy="311150"/>
            </a:xfrm>
            <a:prstGeom prst="rect">
              <a:avLst/>
            </a:prstGeom>
          </p:spPr>
        </p:pic>
        <p:pic>
          <p:nvPicPr>
            <p:cNvPr id="77" name="Picture 76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553200" y="6019800"/>
              <a:ext cx="341242" cy="311150"/>
            </a:xfrm>
            <a:prstGeom prst="rect">
              <a:avLst/>
            </a:prstGeom>
          </p:spPr>
        </p:pic>
        <p:pic>
          <p:nvPicPr>
            <p:cNvPr id="78" name="Picture 77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172200" y="6019800"/>
              <a:ext cx="341242" cy="311150"/>
            </a:xfrm>
            <a:prstGeom prst="rect">
              <a:avLst/>
            </a:prstGeom>
          </p:spPr>
        </p:pic>
        <p:pic>
          <p:nvPicPr>
            <p:cNvPr id="79" name="Picture 78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791200" y="6019800"/>
              <a:ext cx="341242" cy="311150"/>
            </a:xfrm>
            <a:prstGeom prst="rect">
              <a:avLst/>
            </a:prstGeom>
          </p:spPr>
        </p:pic>
        <p:pic>
          <p:nvPicPr>
            <p:cNvPr id="80" name="Picture 79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10200" y="6013450"/>
              <a:ext cx="341242" cy="311150"/>
            </a:xfrm>
            <a:prstGeom prst="rect">
              <a:avLst/>
            </a:prstGeom>
          </p:spPr>
        </p:pic>
        <p:pic>
          <p:nvPicPr>
            <p:cNvPr id="81" name="Picture 80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029200" y="6013450"/>
              <a:ext cx="341242" cy="311150"/>
            </a:xfrm>
            <a:prstGeom prst="rect">
              <a:avLst/>
            </a:prstGeom>
          </p:spPr>
        </p:pic>
        <p:pic>
          <p:nvPicPr>
            <p:cNvPr id="82" name="Picture 81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648200" y="6019800"/>
              <a:ext cx="341242" cy="311150"/>
            </a:xfrm>
            <a:prstGeom prst="rect">
              <a:avLst/>
            </a:prstGeom>
          </p:spPr>
        </p:pic>
        <p:pic>
          <p:nvPicPr>
            <p:cNvPr id="83" name="Picture 82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267200" y="6019800"/>
              <a:ext cx="341242" cy="311150"/>
            </a:xfrm>
            <a:prstGeom prst="rect">
              <a:avLst/>
            </a:prstGeom>
          </p:spPr>
        </p:pic>
        <p:pic>
          <p:nvPicPr>
            <p:cNvPr id="84" name="Picture 83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886200" y="6019800"/>
              <a:ext cx="341242" cy="311150"/>
            </a:xfrm>
            <a:prstGeom prst="rect">
              <a:avLst/>
            </a:prstGeom>
          </p:spPr>
        </p:pic>
        <p:pic>
          <p:nvPicPr>
            <p:cNvPr id="85" name="Picture 84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505200" y="6019800"/>
              <a:ext cx="341242" cy="311150"/>
            </a:xfrm>
            <a:prstGeom prst="rect">
              <a:avLst/>
            </a:prstGeom>
          </p:spPr>
        </p:pic>
        <p:pic>
          <p:nvPicPr>
            <p:cNvPr id="86" name="Picture 85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124200" y="6019800"/>
              <a:ext cx="341242" cy="311150"/>
            </a:xfrm>
            <a:prstGeom prst="rect">
              <a:avLst/>
            </a:prstGeom>
          </p:spPr>
        </p:pic>
        <p:pic>
          <p:nvPicPr>
            <p:cNvPr id="87" name="Picture 86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743200" y="6019800"/>
              <a:ext cx="341242" cy="311150"/>
            </a:xfrm>
            <a:prstGeom prst="rect">
              <a:avLst/>
            </a:prstGeom>
          </p:spPr>
        </p:pic>
        <p:pic>
          <p:nvPicPr>
            <p:cNvPr id="88" name="Picture 87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62200" y="6019800"/>
              <a:ext cx="341242" cy="311150"/>
            </a:xfrm>
            <a:prstGeom prst="rect">
              <a:avLst/>
            </a:prstGeom>
          </p:spPr>
        </p:pic>
        <p:pic>
          <p:nvPicPr>
            <p:cNvPr id="89" name="Picture 88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981200" y="6013450"/>
              <a:ext cx="341242" cy="311150"/>
            </a:xfrm>
            <a:prstGeom prst="rect">
              <a:avLst/>
            </a:prstGeom>
          </p:spPr>
        </p:pic>
        <p:pic>
          <p:nvPicPr>
            <p:cNvPr id="90" name="Picture 89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600200" y="6013450"/>
              <a:ext cx="341242" cy="311150"/>
            </a:xfrm>
            <a:prstGeom prst="rect">
              <a:avLst/>
            </a:prstGeom>
          </p:spPr>
        </p:pic>
        <p:pic>
          <p:nvPicPr>
            <p:cNvPr id="91" name="Picture 90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19200" y="6019800"/>
              <a:ext cx="341242" cy="311150"/>
            </a:xfrm>
            <a:prstGeom prst="rect">
              <a:avLst/>
            </a:prstGeom>
          </p:spPr>
        </p:pic>
        <p:pic>
          <p:nvPicPr>
            <p:cNvPr id="92" name="Picture 91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38200" y="6019800"/>
              <a:ext cx="341242" cy="311150"/>
            </a:xfrm>
            <a:prstGeom prst="rect">
              <a:avLst/>
            </a:prstGeom>
          </p:spPr>
        </p:pic>
        <p:pic>
          <p:nvPicPr>
            <p:cNvPr id="93" name="Picture 92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7200" y="6019800"/>
              <a:ext cx="341242" cy="311150"/>
            </a:xfrm>
            <a:prstGeom prst="rect">
              <a:avLst/>
            </a:prstGeom>
          </p:spPr>
        </p:pic>
        <p:pic>
          <p:nvPicPr>
            <p:cNvPr id="94" name="Picture 93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458200" y="6019800"/>
              <a:ext cx="341242" cy="311150"/>
            </a:xfrm>
            <a:prstGeom prst="rect">
              <a:avLst/>
            </a:prstGeom>
          </p:spPr>
        </p:pic>
        <p:pic>
          <p:nvPicPr>
            <p:cNvPr id="95" name="Picture 94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421758" y="152400"/>
              <a:ext cx="341242" cy="311150"/>
            </a:xfrm>
            <a:prstGeom prst="rect">
              <a:avLst/>
            </a:prstGeom>
          </p:spPr>
        </p:pic>
      </p:grpSp>
    </p:spTree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Picture 81" descr="0e18545709bd17ef1e0699c3e4f88fef13.jpeg"/>
          <p:cNvPicPr>
            <a:picLocks noChangeAspect="1"/>
          </p:cNvPicPr>
          <p:nvPr/>
        </p:nvPicPr>
        <p:blipFill>
          <a:blip r:embed="rId3">
            <a:lum bright="40000" contrast="-14000"/>
          </a:blip>
          <a:stretch>
            <a:fillRect/>
          </a:stretch>
        </p:blipFill>
        <p:spPr>
          <a:xfrm>
            <a:off x="762000" y="838200"/>
            <a:ext cx="7620000" cy="4953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extBox 1"/>
          <p:cNvSpPr txBox="1"/>
          <p:nvPr/>
        </p:nvSpPr>
        <p:spPr>
          <a:xfrm>
            <a:off x="1447800" y="1524000"/>
            <a:ext cx="624840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solidFill>
                  <a:srgbClr val="6600FF"/>
                </a:solidFill>
                <a:latin typeface="NikoshBAN" pitchFamily="2" charset="0"/>
                <a:cs typeface="NikoshBAN" pitchFamily="2" charset="0"/>
              </a:rPr>
              <a:t>শ্রেণী- ৭ম</a:t>
            </a:r>
          </a:p>
          <a:p>
            <a:r>
              <a:rPr lang="bn-BD" sz="4400" dirty="0" smtClean="0">
                <a:solidFill>
                  <a:srgbClr val="6600FF"/>
                </a:solidFill>
                <a:latin typeface="NikoshBAN" pitchFamily="2" charset="0"/>
                <a:cs typeface="NikoshBAN" pitchFamily="2" charset="0"/>
              </a:rPr>
              <a:t>অধ্যায়- ৫</a:t>
            </a:r>
          </a:p>
          <a:p>
            <a:r>
              <a:rPr lang="bn-BD" sz="4400" dirty="0" smtClean="0">
                <a:solidFill>
                  <a:srgbClr val="6600FF"/>
                </a:solidFill>
                <a:latin typeface="NikoshBAN" pitchFamily="2" charset="0"/>
                <a:cs typeface="NikoshBAN" pitchFamily="2" charset="0"/>
              </a:rPr>
              <a:t>বিষয়- বাংলাদেশের নির্বাচন ব্যাবস্থা  </a:t>
            </a:r>
          </a:p>
          <a:p>
            <a:r>
              <a:rPr lang="bn-BD" sz="4400" dirty="0" smtClean="0">
                <a:solidFill>
                  <a:srgbClr val="6600FF"/>
                </a:solidFill>
                <a:latin typeface="NikoshBAN" pitchFamily="2" charset="0"/>
                <a:cs typeface="NikoshBAN" pitchFamily="2" charset="0"/>
              </a:rPr>
              <a:t>পাঠ- ১ ও ২ </a:t>
            </a:r>
            <a:endParaRPr lang="en-US" sz="4400" dirty="0" smtClean="0">
              <a:solidFill>
                <a:srgbClr val="6600FF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4400" dirty="0" smtClean="0">
                <a:solidFill>
                  <a:srgbClr val="6600FF"/>
                </a:solidFill>
                <a:latin typeface="NikoshBAN" pitchFamily="2" charset="0"/>
                <a:cs typeface="NikoshBAN" pitchFamily="2" charset="0"/>
              </a:rPr>
              <a:t>সময়ঃ ৫০ মিনিট </a:t>
            </a:r>
            <a:endParaRPr lang="en-US" sz="4400" dirty="0">
              <a:solidFill>
                <a:srgbClr val="6600FF"/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36" name="Group 35"/>
          <p:cNvGrpSpPr/>
          <p:nvPr/>
        </p:nvGrpSpPr>
        <p:grpSpPr>
          <a:xfrm>
            <a:off x="381000" y="292100"/>
            <a:ext cx="8418442" cy="6184900"/>
            <a:chOff x="381000" y="146050"/>
            <a:chExt cx="8418442" cy="6184900"/>
          </a:xfrm>
        </p:grpSpPr>
        <p:pic>
          <p:nvPicPr>
            <p:cNvPr id="37" name="Picture 36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040758" y="146050"/>
              <a:ext cx="341242" cy="311150"/>
            </a:xfrm>
            <a:prstGeom prst="rect">
              <a:avLst/>
            </a:prstGeom>
          </p:spPr>
        </p:pic>
        <p:pic>
          <p:nvPicPr>
            <p:cNvPr id="38" name="Picture 37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659758" y="146050"/>
              <a:ext cx="341242" cy="311150"/>
            </a:xfrm>
            <a:prstGeom prst="rect">
              <a:avLst/>
            </a:prstGeom>
          </p:spPr>
        </p:pic>
        <p:pic>
          <p:nvPicPr>
            <p:cNvPr id="39" name="Picture 38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278758" y="152400"/>
              <a:ext cx="341242" cy="311150"/>
            </a:xfrm>
            <a:prstGeom prst="rect">
              <a:avLst/>
            </a:prstGeom>
          </p:spPr>
        </p:pic>
        <p:pic>
          <p:nvPicPr>
            <p:cNvPr id="40" name="Picture 39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97758" y="152400"/>
              <a:ext cx="341242" cy="311150"/>
            </a:xfrm>
            <a:prstGeom prst="rect">
              <a:avLst/>
            </a:prstGeom>
          </p:spPr>
        </p:pic>
        <p:pic>
          <p:nvPicPr>
            <p:cNvPr id="41" name="Picture 40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516758" y="152400"/>
              <a:ext cx="341242" cy="311150"/>
            </a:xfrm>
            <a:prstGeom prst="rect">
              <a:avLst/>
            </a:prstGeom>
          </p:spPr>
        </p:pic>
        <p:pic>
          <p:nvPicPr>
            <p:cNvPr id="42" name="Picture 41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135758" y="152400"/>
              <a:ext cx="341242" cy="311150"/>
            </a:xfrm>
            <a:prstGeom prst="rect">
              <a:avLst/>
            </a:prstGeom>
          </p:spPr>
        </p:pic>
        <p:pic>
          <p:nvPicPr>
            <p:cNvPr id="43" name="Picture 42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754758" y="152400"/>
              <a:ext cx="341242" cy="311150"/>
            </a:xfrm>
            <a:prstGeom prst="rect">
              <a:avLst/>
            </a:prstGeom>
          </p:spPr>
        </p:pic>
        <p:pic>
          <p:nvPicPr>
            <p:cNvPr id="44" name="Picture 43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373758" y="146050"/>
              <a:ext cx="341242" cy="311150"/>
            </a:xfrm>
            <a:prstGeom prst="rect">
              <a:avLst/>
            </a:prstGeom>
          </p:spPr>
        </p:pic>
        <p:pic>
          <p:nvPicPr>
            <p:cNvPr id="45" name="Picture 44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992758" y="146050"/>
              <a:ext cx="341242" cy="311150"/>
            </a:xfrm>
            <a:prstGeom prst="rect">
              <a:avLst/>
            </a:prstGeom>
          </p:spPr>
        </p:pic>
        <p:pic>
          <p:nvPicPr>
            <p:cNvPr id="46" name="Picture 45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611758" y="152400"/>
              <a:ext cx="341242" cy="311150"/>
            </a:xfrm>
            <a:prstGeom prst="rect">
              <a:avLst/>
            </a:prstGeom>
          </p:spPr>
        </p:pic>
        <p:pic>
          <p:nvPicPr>
            <p:cNvPr id="47" name="Picture 46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230758" y="152400"/>
              <a:ext cx="341242" cy="311150"/>
            </a:xfrm>
            <a:prstGeom prst="rect">
              <a:avLst/>
            </a:prstGeom>
          </p:spPr>
        </p:pic>
        <p:pic>
          <p:nvPicPr>
            <p:cNvPr id="48" name="Picture 47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849758" y="152400"/>
              <a:ext cx="341242" cy="311150"/>
            </a:xfrm>
            <a:prstGeom prst="rect">
              <a:avLst/>
            </a:prstGeom>
          </p:spPr>
        </p:pic>
        <p:pic>
          <p:nvPicPr>
            <p:cNvPr id="49" name="Picture 48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468758" y="152400"/>
              <a:ext cx="341242" cy="311150"/>
            </a:xfrm>
            <a:prstGeom prst="rect">
              <a:avLst/>
            </a:prstGeom>
          </p:spPr>
        </p:pic>
        <p:pic>
          <p:nvPicPr>
            <p:cNvPr id="50" name="Picture 49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048000" y="152400"/>
              <a:ext cx="341242" cy="311150"/>
            </a:xfrm>
            <a:prstGeom prst="rect">
              <a:avLst/>
            </a:prstGeom>
          </p:spPr>
        </p:pic>
        <p:pic>
          <p:nvPicPr>
            <p:cNvPr id="51" name="Picture 50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667000" y="152400"/>
              <a:ext cx="341242" cy="311150"/>
            </a:xfrm>
            <a:prstGeom prst="rect">
              <a:avLst/>
            </a:prstGeom>
          </p:spPr>
        </p:pic>
        <p:pic>
          <p:nvPicPr>
            <p:cNvPr id="52" name="Picture 51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286000" y="152400"/>
              <a:ext cx="341242" cy="311150"/>
            </a:xfrm>
            <a:prstGeom prst="rect">
              <a:avLst/>
            </a:prstGeom>
          </p:spPr>
        </p:pic>
        <p:pic>
          <p:nvPicPr>
            <p:cNvPr id="53" name="Picture 52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905000" y="146050"/>
              <a:ext cx="341242" cy="311150"/>
            </a:xfrm>
            <a:prstGeom prst="rect">
              <a:avLst/>
            </a:prstGeom>
          </p:spPr>
        </p:pic>
        <p:pic>
          <p:nvPicPr>
            <p:cNvPr id="54" name="Picture 53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24000" y="146050"/>
              <a:ext cx="341242" cy="311150"/>
            </a:xfrm>
            <a:prstGeom prst="rect">
              <a:avLst/>
            </a:prstGeom>
          </p:spPr>
        </p:pic>
        <p:pic>
          <p:nvPicPr>
            <p:cNvPr id="55" name="Picture 54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43000" y="152400"/>
              <a:ext cx="341242" cy="311150"/>
            </a:xfrm>
            <a:prstGeom prst="rect">
              <a:avLst/>
            </a:prstGeom>
          </p:spPr>
        </p:pic>
        <p:pic>
          <p:nvPicPr>
            <p:cNvPr id="56" name="Picture 55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62000" y="152400"/>
              <a:ext cx="341242" cy="311150"/>
            </a:xfrm>
            <a:prstGeom prst="rect">
              <a:avLst/>
            </a:prstGeom>
          </p:spPr>
        </p:pic>
        <p:pic>
          <p:nvPicPr>
            <p:cNvPr id="57" name="Picture 56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81000" y="152400"/>
              <a:ext cx="341242" cy="311150"/>
            </a:xfrm>
            <a:prstGeom prst="rect">
              <a:avLst/>
            </a:prstGeom>
          </p:spPr>
        </p:pic>
        <p:pic>
          <p:nvPicPr>
            <p:cNvPr id="58" name="Picture 57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077200" y="6013450"/>
              <a:ext cx="341242" cy="311150"/>
            </a:xfrm>
            <a:prstGeom prst="rect">
              <a:avLst/>
            </a:prstGeom>
          </p:spPr>
        </p:pic>
        <p:pic>
          <p:nvPicPr>
            <p:cNvPr id="59" name="Picture 58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696200" y="6013450"/>
              <a:ext cx="341242" cy="311150"/>
            </a:xfrm>
            <a:prstGeom prst="rect">
              <a:avLst/>
            </a:prstGeom>
          </p:spPr>
        </p:pic>
        <p:pic>
          <p:nvPicPr>
            <p:cNvPr id="60" name="Picture 59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315200" y="6019800"/>
              <a:ext cx="341242" cy="311150"/>
            </a:xfrm>
            <a:prstGeom prst="rect">
              <a:avLst/>
            </a:prstGeom>
          </p:spPr>
        </p:pic>
        <p:pic>
          <p:nvPicPr>
            <p:cNvPr id="61" name="Picture 60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934200" y="6019800"/>
              <a:ext cx="341242" cy="311150"/>
            </a:xfrm>
            <a:prstGeom prst="rect">
              <a:avLst/>
            </a:prstGeom>
          </p:spPr>
        </p:pic>
        <p:pic>
          <p:nvPicPr>
            <p:cNvPr id="62" name="Picture 61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553200" y="6019800"/>
              <a:ext cx="341242" cy="311150"/>
            </a:xfrm>
            <a:prstGeom prst="rect">
              <a:avLst/>
            </a:prstGeom>
          </p:spPr>
        </p:pic>
        <p:pic>
          <p:nvPicPr>
            <p:cNvPr id="63" name="Picture 62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172200" y="6019800"/>
              <a:ext cx="341242" cy="311150"/>
            </a:xfrm>
            <a:prstGeom prst="rect">
              <a:avLst/>
            </a:prstGeom>
          </p:spPr>
        </p:pic>
        <p:pic>
          <p:nvPicPr>
            <p:cNvPr id="64" name="Picture 63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791200" y="6019800"/>
              <a:ext cx="341242" cy="311150"/>
            </a:xfrm>
            <a:prstGeom prst="rect">
              <a:avLst/>
            </a:prstGeom>
          </p:spPr>
        </p:pic>
        <p:pic>
          <p:nvPicPr>
            <p:cNvPr id="65" name="Picture 64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10200" y="6013450"/>
              <a:ext cx="341242" cy="311150"/>
            </a:xfrm>
            <a:prstGeom prst="rect">
              <a:avLst/>
            </a:prstGeom>
          </p:spPr>
        </p:pic>
        <p:pic>
          <p:nvPicPr>
            <p:cNvPr id="66" name="Picture 65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029200" y="6013450"/>
              <a:ext cx="341242" cy="311150"/>
            </a:xfrm>
            <a:prstGeom prst="rect">
              <a:avLst/>
            </a:prstGeom>
          </p:spPr>
        </p:pic>
        <p:pic>
          <p:nvPicPr>
            <p:cNvPr id="67" name="Picture 66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648200" y="6019800"/>
              <a:ext cx="341242" cy="311150"/>
            </a:xfrm>
            <a:prstGeom prst="rect">
              <a:avLst/>
            </a:prstGeom>
          </p:spPr>
        </p:pic>
        <p:pic>
          <p:nvPicPr>
            <p:cNvPr id="68" name="Picture 67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267200" y="6019800"/>
              <a:ext cx="341242" cy="311150"/>
            </a:xfrm>
            <a:prstGeom prst="rect">
              <a:avLst/>
            </a:prstGeom>
          </p:spPr>
        </p:pic>
        <p:pic>
          <p:nvPicPr>
            <p:cNvPr id="69" name="Picture 68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886200" y="6019800"/>
              <a:ext cx="341242" cy="311150"/>
            </a:xfrm>
            <a:prstGeom prst="rect">
              <a:avLst/>
            </a:prstGeom>
          </p:spPr>
        </p:pic>
        <p:pic>
          <p:nvPicPr>
            <p:cNvPr id="70" name="Picture 69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505200" y="6019800"/>
              <a:ext cx="341242" cy="311150"/>
            </a:xfrm>
            <a:prstGeom prst="rect">
              <a:avLst/>
            </a:prstGeom>
          </p:spPr>
        </p:pic>
        <p:pic>
          <p:nvPicPr>
            <p:cNvPr id="71" name="Picture 70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124200" y="6019800"/>
              <a:ext cx="341242" cy="311150"/>
            </a:xfrm>
            <a:prstGeom prst="rect">
              <a:avLst/>
            </a:prstGeom>
          </p:spPr>
        </p:pic>
        <p:pic>
          <p:nvPicPr>
            <p:cNvPr id="72" name="Picture 71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743200" y="6019800"/>
              <a:ext cx="341242" cy="311150"/>
            </a:xfrm>
            <a:prstGeom prst="rect">
              <a:avLst/>
            </a:prstGeom>
          </p:spPr>
        </p:pic>
        <p:pic>
          <p:nvPicPr>
            <p:cNvPr id="73" name="Picture 72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62200" y="6019800"/>
              <a:ext cx="341242" cy="311150"/>
            </a:xfrm>
            <a:prstGeom prst="rect">
              <a:avLst/>
            </a:prstGeom>
          </p:spPr>
        </p:pic>
        <p:pic>
          <p:nvPicPr>
            <p:cNvPr id="74" name="Picture 73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981200" y="6013450"/>
              <a:ext cx="341242" cy="311150"/>
            </a:xfrm>
            <a:prstGeom prst="rect">
              <a:avLst/>
            </a:prstGeom>
          </p:spPr>
        </p:pic>
        <p:pic>
          <p:nvPicPr>
            <p:cNvPr id="75" name="Picture 74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600200" y="6013450"/>
              <a:ext cx="341242" cy="311150"/>
            </a:xfrm>
            <a:prstGeom prst="rect">
              <a:avLst/>
            </a:prstGeom>
          </p:spPr>
        </p:pic>
        <p:pic>
          <p:nvPicPr>
            <p:cNvPr id="76" name="Picture 75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19200" y="6019800"/>
              <a:ext cx="341242" cy="311150"/>
            </a:xfrm>
            <a:prstGeom prst="rect">
              <a:avLst/>
            </a:prstGeom>
          </p:spPr>
        </p:pic>
        <p:pic>
          <p:nvPicPr>
            <p:cNvPr id="77" name="Picture 76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38200" y="6019800"/>
              <a:ext cx="341242" cy="311150"/>
            </a:xfrm>
            <a:prstGeom prst="rect">
              <a:avLst/>
            </a:prstGeom>
          </p:spPr>
        </p:pic>
        <p:pic>
          <p:nvPicPr>
            <p:cNvPr id="78" name="Picture 77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7200" y="6019800"/>
              <a:ext cx="341242" cy="311150"/>
            </a:xfrm>
            <a:prstGeom prst="rect">
              <a:avLst/>
            </a:prstGeom>
          </p:spPr>
        </p:pic>
        <p:pic>
          <p:nvPicPr>
            <p:cNvPr id="79" name="Picture 78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458200" y="6019800"/>
              <a:ext cx="341242" cy="311150"/>
            </a:xfrm>
            <a:prstGeom prst="rect">
              <a:avLst/>
            </a:prstGeom>
          </p:spPr>
        </p:pic>
        <p:pic>
          <p:nvPicPr>
            <p:cNvPr id="80" name="Picture 79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421758" y="152400"/>
              <a:ext cx="341242" cy="311150"/>
            </a:xfrm>
            <a:prstGeom prst="rect">
              <a:avLst/>
            </a:prstGeom>
          </p:spPr>
        </p:pic>
      </p:grpSp>
    </p:spTree>
  </p:cSld>
  <p:clrMapOvr>
    <a:masterClrMapping/>
  </p:clrMapOvr>
  <p:transition spd="med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762000"/>
            <a:ext cx="8077200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এই পাঠ শেষে শিক্ষার্থীরা,</a:t>
            </a:r>
            <a:endParaRPr lang="bn-BD" sz="3600" dirty="0" smtClean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en-US" sz="4400" dirty="0" smtClean="0">
                <a:solidFill>
                  <a:schemeClr val="accent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নির্বাচন কী তা বলতে পারবে।</a:t>
            </a:r>
          </a:p>
          <a:p>
            <a:pPr algn="just">
              <a:buFont typeface="Wingdings" pitchFamily="2" charset="2"/>
              <a:buChar char="Ø"/>
            </a:pPr>
            <a:r>
              <a:rPr lang="bn-BD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প্রত্যক্ষ</a:t>
            </a:r>
            <a:r>
              <a:rPr lang="en-US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পরোক্ষ</a:t>
            </a:r>
            <a:r>
              <a:rPr lang="en-US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নির্বাচনের</a:t>
            </a:r>
            <a:r>
              <a:rPr lang="en-US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বর্ন</a:t>
            </a:r>
            <a:r>
              <a:rPr lang="bn-BD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না দিতে </a:t>
            </a:r>
            <a:r>
              <a:rPr lang="en-US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bn-BD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পারবে। </a:t>
            </a:r>
          </a:p>
          <a:p>
            <a:pPr algn="just">
              <a:buFont typeface="Wingdings" pitchFamily="2" charset="2"/>
              <a:buChar char="Ø"/>
            </a:pPr>
            <a:r>
              <a:rPr lang="bn-BD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কোন কোন ক্ষেত্রে </a:t>
            </a:r>
            <a:r>
              <a:rPr lang="en-US" sz="4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প্রত্যক্ষ</a:t>
            </a:r>
            <a:r>
              <a:rPr lang="en-US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পরোক্ষ</a:t>
            </a:r>
            <a:r>
              <a:rPr lang="en-US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নির্বাচ</a:t>
            </a:r>
            <a:r>
              <a:rPr lang="bn-BD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ন হয় তা বর্ননা করতে পারবে।</a:t>
            </a:r>
            <a:endParaRPr lang="en-US" sz="4400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bn-BD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নির্বাচনের গুরুত্ব বর্ননা করতে পারবে। </a:t>
            </a:r>
          </a:p>
          <a:p>
            <a:endParaRPr lang="bn-BD" sz="2800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0" name="Picture 59" descr="b76faf1a82a987fae3052555379e60b5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87758" y="152400"/>
            <a:ext cx="341242" cy="311150"/>
          </a:xfrm>
          <a:prstGeom prst="rect">
            <a:avLst/>
          </a:prstGeom>
        </p:spPr>
      </p:pic>
      <p:grpSp>
        <p:nvGrpSpPr>
          <p:cNvPr id="94" name="Group 93"/>
          <p:cNvGrpSpPr/>
          <p:nvPr/>
        </p:nvGrpSpPr>
        <p:grpSpPr>
          <a:xfrm>
            <a:off x="381000" y="146050"/>
            <a:ext cx="8418442" cy="6184900"/>
            <a:chOff x="381000" y="146050"/>
            <a:chExt cx="8418442" cy="6184900"/>
          </a:xfrm>
        </p:grpSpPr>
        <p:pic>
          <p:nvPicPr>
            <p:cNvPr id="37" name="Picture 36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040758" y="146050"/>
              <a:ext cx="341242" cy="311150"/>
            </a:xfrm>
            <a:prstGeom prst="rect">
              <a:avLst/>
            </a:prstGeom>
          </p:spPr>
        </p:pic>
        <p:pic>
          <p:nvPicPr>
            <p:cNvPr id="38" name="Picture 37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659758" y="146050"/>
              <a:ext cx="341242" cy="311150"/>
            </a:xfrm>
            <a:prstGeom prst="rect">
              <a:avLst/>
            </a:prstGeom>
          </p:spPr>
        </p:pic>
        <p:pic>
          <p:nvPicPr>
            <p:cNvPr id="39" name="Picture 38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278758" y="152400"/>
              <a:ext cx="341242" cy="311150"/>
            </a:xfrm>
            <a:prstGeom prst="rect">
              <a:avLst/>
            </a:prstGeom>
          </p:spPr>
        </p:pic>
        <p:pic>
          <p:nvPicPr>
            <p:cNvPr id="40" name="Picture 39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897758" y="152400"/>
              <a:ext cx="341242" cy="311150"/>
            </a:xfrm>
            <a:prstGeom prst="rect">
              <a:avLst/>
            </a:prstGeom>
          </p:spPr>
        </p:pic>
        <p:pic>
          <p:nvPicPr>
            <p:cNvPr id="41" name="Picture 40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516758" y="152400"/>
              <a:ext cx="341242" cy="311150"/>
            </a:xfrm>
            <a:prstGeom prst="rect">
              <a:avLst/>
            </a:prstGeom>
          </p:spPr>
        </p:pic>
        <p:pic>
          <p:nvPicPr>
            <p:cNvPr id="42" name="Picture 41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135758" y="152400"/>
              <a:ext cx="341242" cy="311150"/>
            </a:xfrm>
            <a:prstGeom prst="rect">
              <a:avLst/>
            </a:prstGeom>
          </p:spPr>
        </p:pic>
        <p:pic>
          <p:nvPicPr>
            <p:cNvPr id="53" name="Picture 52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754758" y="152400"/>
              <a:ext cx="341242" cy="311150"/>
            </a:xfrm>
            <a:prstGeom prst="rect">
              <a:avLst/>
            </a:prstGeom>
          </p:spPr>
        </p:pic>
        <p:pic>
          <p:nvPicPr>
            <p:cNvPr id="54" name="Picture 53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73758" y="146050"/>
              <a:ext cx="341242" cy="311150"/>
            </a:xfrm>
            <a:prstGeom prst="rect">
              <a:avLst/>
            </a:prstGeom>
          </p:spPr>
        </p:pic>
        <p:pic>
          <p:nvPicPr>
            <p:cNvPr id="55" name="Picture 54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992758" y="146050"/>
              <a:ext cx="341242" cy="311150"/>
            </a:xfrm>
            <a:prstGeom prst="rect">
              <a:avLst/>
            </a:prstGeom>
          </p:spPr>
        </p:pic>
        <p:pic>
          <p:nvPicPr>
            <p:cNvPr id="56" name="Picture 55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11758" y="152400"/>
              <a:ext cx="341242" cy="311150"/>
            </a:xfrm>
            <a:prstGeom prst="rect">
              <a:avLst/>
            </a:prstGeom>
          </p:spPr>
        </p:pic>
        <p:pic>
          <p:nvPicPr>
            <p:cNvPr id="57" name="Picture 56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30758" y="152400"/>
              <a:ext cx="341242" cy="311150"/>
            </a:xfrm>
            <a:prstGeom prst="rect">
              <a:avLst/>
            </a:prstGeom>
          </p:spPr>
        </p:pic>
        <p:pic>
          <p:nvPicPr>
            <p:cNvPr id="58" name="Picture 57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849758" y="152400"/>
              <a:ext cx="341242" cy="311150"/>
            </a:xfrm>
            <a:prstGeom prst="rect">
              <a:avLst/>
            </a:prstGeom>
          </p:spPr>
        </p:pic>
        <p:pic>
          <p:nvPicPr>
            <p:cNvPr id="59" name="Picture 58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68758" y="152400"/>
              <a:ext cx="341242" cy="311150"/>
            </a:xfrm>
            <a:prstGeom prst="rect">
              <a:avLst/>
            </a:prstGeom>
          </p:spPr>
        </p:pic>
        <p:pic>
          <p:nvPicPr>
            <p:cNvPr id="61" name="Picture 60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48000" y="152400"/>
              <a:ext cx="341242" cy="311150"/>
            </a:xfrm>
            <a:prstGeom prst="rect">
              <a:avLst/>
            </a:prstGeom>
          </p:spPr>
        </p:pic>
        <p:pic>
          <p:nvPicPr>
            <p:cNvPr id="62" name="Picture 61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67000" y="152400"/>
              <a:ext cx="341242" cy="311150"/>
            </a:xfrm>
            <a:prstGeom prst="rect">
              <a:avLst/>
            </a:prstGeom>
          </p:spPr>
        </p:pic>
        <p:pic>
          <p:nvPicPr>
            <p:cNvPr id="63" name="Picture 62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86000" y="152400"/>
              <a:ext cx="341242" cy="311150"/>
            </a:xfrm>
            <a:prstGeom prst="rect">
              <a:avLst/>
            </a:prstGeom>
          </p:spPr>
        </p:pic>
        <p:pic>
          <p:nvPicPr>
            <p:cNvPr id="64" name="Picture 63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05000" y="146050"/>
              <a:ext cx="341242" cy="311150"/>
            </a:xfrm>
            <a:prstGeom prst="rect">
              <a:avLst/>
            </a:prstGeom>
          </p:spPr>
        </p:pic>
        <p:pic>
          <p:nvPicPr>
            <p:cNvPr id="65" name="Picture 64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24000" y="146050"/>
              <a:ext cx="341242" cy="311150"/>
            </a:xfrm>
            <a:prstGeom prst="rect">
              <a:avLst/>
            </a:prstGeom>
          </p:spPr>
        </p:pic>
        <p:pic>
          <p:nvPicPr>
            <p:cNvPr id="66" name="Picture 65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43000" y="152400"/>
              <a:ext cx="341242" cy="311150"/>
            </a:xfrm>
            <a:prstGeom prst="rect">
              <a:avLst/>
            </a:prstGeom>
          </p:spPr>
        </p:pic>
        <p:pic>
          <p:nvPicPr>
            <p:cNvPr id="67" name="Picture 66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62000" y="152400"/>
              <a:ext cx="341242" cy="311150"/>
            </a:xfrm>
            <a:prstGeom prst="rect">
              <a:avLst/>
            </a:prstGeom>
          </p:spPr>
        </p:pic>
        <p:pic>
          <p:nvPicPr>
            <p:cNvPr id="68" name="Picture 67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81000" y="152400"/>
              <a:ext cx="341242" cy="311150"/>
            </a:xfrm>
            <a:prstGeom prst="rect">
              <a:avLst/>
            </a:prstGeom>
          </p:spPr>
        </p:pic>
        <p:pic>
          <p:nvPicPr>
            <p:cNvPr id="71" name="Picture 70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077200" y="6013450"/>
              <a:ext cx="341242" cy="311150"/>
            </a:xfrm>
            <a:prstGeom prst="rect">
              <a:avLst/>
            </a:prstGeom>
          </p:spPr>
        </p:pic>
        <p:pic>
          <p:nvPicPr>
            <p:cNvPr id="72" name="Picture 71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696200" y="6013450"/>
              <a:ext cx="341242" cy="311150"/>
            </a:xfrm>
            <a:prstGeom prst="rect">
              <a:avLst/>
            </a:prstGeom>
          </p:spPr>
        </p:pic>
        <p:pic>
          <p:nvPicPr>
            <p:cNvPr id="73" name="Picture 72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315200" y="6019800"/>
              <a:ext cx="341242" cy="311150"/>
            </a:xfrm>
            <a:prstGeom prst="rect">
              <a:avLst/>
            </a:prstGeom>
          </p:spPr>
        </p:pic>
        <p:pic>
          <p:nvPicPr>
            <p:cNvPr id="74" name="Picture 73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934200" y="6019800"/>
              <a:ext cx="341242" cy="311150"/>
            </a:xfrm>
            <a:prstGeom prst="rect">
              <a:avLst/>
            </a:prstGeom>
          </p:spPr>
        </p:pic>
        <p:pic>
          <p:nvPicPr>
            <p:cNvPr id="75" name="Picture 74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553200" y="6019800"/>
              <a:ext cx="341242" cy="311150"/>
            </a:xfrm>
            <a:prstGeom prst="rect">
              <a:avLst/>
            </a:prstGeom>
          </p:spPr>
        </p:pic>
        <p:pic>
          <p:nvPicPr>
            <p:cNvPr id="76" name="Picture 75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172200" y="6019800"/>
              <a:ext cx="341242" cy="311150"/>
            </a:xfrm>
            <a:prstGeom prst="rect">
              <a:avLst/>
            </a:prstGeom>
          </p:spPr>
        </p:pic>
        <p:pic>
          <p:nvPicPr>
            <p:cNvPr id="77" name="Picture 76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791200" y="6019800"/>
              <a:ext cx="341242" cy="311150"/>
            </a:xfrm>
            <a:prstGeom prst="rect">
              <a:avLst/>
            </a:prstGeom>
          </p:spPr>
        </p:pic>
        <p:pic>
          <p:nvPicPr>
            <p:cNvPr id="78" name="Picture 77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410200" y="6013450"/>
              <a:ext cx="341242" cy="311150"/>
            </a:xfrm>
            <a:prstGeom prst="rect">
              <a:avLst/>
            </a:prstGeom>
          </p:spPr>
        </p:pic>
        <p:pic>
          <p:nvPicPr>
            <p:cNvPr id="79" name="Picture 78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29200" y="6013450"/>
              <a:ext cx="341242" cy="311150"/>
            </a:xfrm>
            <a:prstGeom prst="rect">
              <a:avLst/>
            </a:prstGeom>
          </p:spPr>
        </p:pic>
        <p:pic>
          <p:nvPicPr>
            <p:cNvPr id="80" name="Picture 79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48200" y="6019800"/>
              <a:ext cx="341242" cy="311150"/>
            </a:xfrm>
            <a:prstGeom prst="rect">
              <a:avLst/>
            </a:prstGeom>
          </p:spPr>
        </p:pic>
        <p:pic>
          <p:nvPicPr>
            <p:cNvPr id="81" name="Picture 80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67200" y="6019800"/>
              <a:ext cx="341242" cy="311150"/>
            </a:xfrm>
            <a:prstGeom prst="rect">
              <a:avLst/>
            </a:prstGeom>
          </p:spPr>
        </p:pic>
        <p:pic>
          <p:nvPicPr>
            <p:cNvPr id="82" name="Picture 81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886200" y="6019800"/>
              <a:ext cx="341242" cy="311150"/>
            </a:xfrm>
            <a:prstGeom prst="rect">
              <a:avLst/>
            </a:prstGeom>
          </p:spPr>
        </p:pic>
        <p:pic>
          <p:nvPicPr>
            <p:cNvPr id="83" name="Picture 82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505200" y="6019800"/>
              <a:ext cx="341242" cy="311150"/>
            </a:xfrm>
            <a:prstGeom prst="rect">
              <a:avLst/>
            </a:prstGeom>
          </p:spPr>
        </p:pic>
        <p:pic>
          <p:nvPicPr>
            <p:cNvPr id="84" name="Picture 83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124200" y="6019800"/>
              <a:ext cx="341242" cy="311150"/>
            </a:xfrm>
            <a:prstGeom prst="rect">
              <a:avLst/>
            </a:prstGeom>
          </p:spPr>
        </p:pic>
        <p:pic>
          <p:nvPicPr>
            <p:cNvPr id="85" name="Picture 84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743200" y="6019800"/>
              <a:ext cx="341242" cy="311150"/>
            </a:xfrm>
            <a:prstGeom prst="rect">
              <a:avLst/>
            </a:prstGeom>
          </p:spPr>
        </p:pic>
        <p:pic>
          <p:nvPicPr>
            <p:cNvPr id="86" name="Picture 85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362200" y="6019800"/>
              <a:ext cx="341242" cy="311150"/>
            </a:xfrm>
            <a:prstGeom prst="rect">
              <a:avLst/>
            </a:prstGeom>
          </p:spPr>
        </p:pic>
        <p:pic>
          <p:nvPicPr>
            <p:cNvPr id="87" name="Picture 86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81200" y="6013450"/>
              <a:ext cx="341242" cy="311150"/>
            </a:xfrm>
            <a:prstGeom prst="rect">
              <a:avLst/>
            </a:prstGeom>
          </p:spPr>
        </p:pic>
        <p:pic>
          <p:nvPicPr>
            <p:cNvPr id="88" name="Picture 87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00200" y="6013450"/>
              <a:ext cx="341242" cy="311150"/>
            </a:xfrm>
            <a:prstGeom prst="rect">
              <a:avLst/>
            </a:prstGeom>
          </p:spPr>
        </p:pic>
        <p:pic>
          <p:nvPicPr>
            <p:cNvPr id="89" name="Picture 88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19200" y="6019800"/>
              <a:ext cx="341242" cy="311150"/>
            </a:xfrm>
            <a:prstGeom prst="rect">
              <a:avLst/>
            </a:prstGeom>
          </p:spPr>
        </p:pic>
        <p:pic>
          <p:nvPicPr>
            <p:cNvPr id="90" name="Picture 89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38200" y="6019800"/>
              <a:ext cx="341242" cy="311150"/>
            </a:xfrm>
            <a:prstGeom prst="rect">
              <a:avLst/>
            </a:prstGeom>
          </p:spPr>
        </p:pic>
        <p:pic>
          <p:nvPicPr>
            <p:cNvPr id="91" name="Picture 90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7200" y="6019800"/>
              <a:ext cx="341242" cy="311150"/>
            </a:xfrm>
            <a:prstGeom prst="rect">
              <a:avLst/>
            </a:prstGeom>
          </p:spPr>
        </p:pic>
        <p:pic>
          <p:nvPicPr>
            <p:cNvPr id="92" name="Picture 91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58200" y="6019800"/>
              <a:ext cx="341242" cy="311150"/>
            </a:xfrm>
            <a:prstGeom prst="rect">
              <a:avLst/>
            </a:prstGeom>
          </p:spPr>
        </p:pic>
        <p:pic>
          <p:nvPicPr>
            <p:cNvPr id="93" name="Picture 92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21758" y="152400"/>
              <a:ext cx="341242" cy="311150"/>
            </a:xfrm>
            <a:prstGeom prst="rect">
              <a:avLst/>
            </a:prstGeom>
          </p:spPr>
        </p:pic>
      </p:grpSp>
    </p:spTree>
  </p:cSld>
  <p:clrMapOvr>
    <a:masterClrMapping/>
  </p:clrMapOvr>
  <p:transition spd="med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3429000"/>
            <a:ext cx="7315200" cy="2667000"/>
          </a:xfrm>
          <a:prstGeom prst="rect">
            <a:avLst/>
          </a:prstGeom>
        </p:spPr>
      </p:pic>
      <p:pic>
        <p:nvPicPr>
          <p:cNvPr id="5" name="Picture 4" descr="4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685800"/>
            <a:ext cx="7315200" cy="2667000"/>
          </a:xfrm>
          <a:prstGeom prst="rect">
            <a:avLst/>
          </a:prstGeom>
        </p:spPr>
      </p:pic>
      <p:grpSp>
        <p:nvGrpSpPr>
          <p:cNvPr id="6" name="Group 5"/>
          <p:cNvGrpSpPr/>
          <p:nvPr/>
        </p:nvGrpSpPr>
        <p:grpSpPr>
          <a:xfrm>
            <a:off x="381000" y="292100"/>
            <a:ext cx="8418442" cy="6184900"/>
            <a:chOff x="381000" y="146050"/>
            <a:chExt cx="8418442" cy="6184900"/>
          </a:xfrm>
        </p:grpSpPr>
        <p:pic>
          <p:nvPicPr>
            <p:cNvPr id="8" name="Picture 7" descr="b76faf1a82a987fae3052555379e60b51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040758" y="146050"/>
              <a:ext cx="341242" cy="311150"/>
            </a:xfrm>
            <a:prstGeom prst="rect">
              <a:avLst/>
            </a:prstGeom>
          </p:spPr>
        </p:pic>
        <p:pic>
          <p:nvPicPr>
            <p:cNvPr id="9" name="Picture 8" descr="b76faf1a82a987fae3052555379e60b51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659758" y="146050"/>
              <a:ext cx="341242" cy="311150"/>
            </a:xfrm>
            <a:prstGeom prst="rect">
              <a:avLst/>
            </a:prstGeom>
          </p:spPr>
        </p:pic>
        <p:pic>
          <p:nvPicPr>
            <p:cNvPr id="10" name="Picture 9" descr="b76faf1a82a987fae3052555379e60b51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278758" y="152400"/>
              <a:ext cx="341242" cy="311150"/>
            </a:xfrm>
            <a:prstGeom prst="rect">
              <a:avLst/>
            </a:prstGeom>
          </p:spPr>
        </p:pic>
        <p:pic>
          <p:nvPicPr>
            <p:cNvPr id="11" name="Picture 10" descr="b76faf1a82a987fae3052555379e60b51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897758" y="152400"/>
              <a:ext cx="341242" cy="311150"/>
            </a:xfrm>
            <a:prstGeom prst="rect">
              <a:avLst/>
            </a:prstGeom>
          </p:spPr>
        </p:pic>
        <p:pic>
          <p:nvPicPr>
            <p:cNvPr id="12" name="Picture 11" descr="b76faf1a82a987fae3052555379e60b51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516758" y="152400"/>
              <a:ext cx="341242" cy="311150"/>
            </a:xfrm>
            <a:prstGeom prst="rect">
              <a:avLst/>
            </a:prstGeom>
          </p:spPr>
        </p:pic>
        <p:pic>
          <p:nvPicPr>
            <p:cNvPr id="13" name="Picture 12" descr="b76faf1a82a987fae3052555379e60b51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135758" y="152400"/>
              <a:ext cx="341242" cy="311150"/>
            </a:xfrm>
            <a:prstGeom prst="rect">
              <a:avLst/>
            </a:prstGeom>
          </p:spPr>
        </p:pic>
        <p:pic>
          <p:nvPicPr>
            <p:cNvPr id="14" name="Picture 13" descr="b76faf1a82a987fae3052555379e60b51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754758" y="152400"/>
              <a:ext cx="341242" cy="311150"/>
            </a:xfrm>
            <a:prstGeom prst="rect">
              <a:avLst/>
            </a:prstGeom>
          </p:spPr>
        </p:pic>
        <p:pic>
          <p:nvPicPr>
            <p:cNvPr id="15" name="Picture 14" descr="b76faf1a82a987fae3052555379e60b51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373758" y="146050"/>
              <a:ext cx="341242" cy="311150"/>
            </a:xfrm>
            <a:prstGeom prst="rect">
              <a:avLst/>
            </a:prstGeom>
          </p:spPr>
        </p:pic>
        <p:pic>
          <p:nvPicPr>
            <p:cNvPr id="16" name="Picture 15" descr="b76faf1a82a987fae3052555379e60b51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992758" y="146050"/>
              <a:ext cx="341242" cy="311150"/>
            </a:xfrm>
            <a:prstGeom prst="rect">
              <a:avLst/>
            </a:prstGeom>
          </p:spPr>
        </p:pic>
        <p:pic>
          <p:nvPicPr>
            <p:cNvPr id="17" name="Picture 16" descr="b76faf1a82a987fae3052555379e60b51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611758" y="152400"/>
              <a:ext cx="341242" cy="311150"/>
            </a:xfrm>
            <a:prstGeom prst="rect">
              <a:avLst/>
            </a:prstGeom>
          </p:spPr>
        </p:pic>
        <p:pic>
          <p:nvPicPr>
            <p:cNvPr id="18" name="Picture 17" descr="b76faf1a82a987fae3052555379e60b51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230758" y="152400"/>
              <a:ext cx="341242" cy="311150"/>
            </a:xfrm>
            <a:prstGeom prst="rect">
              <a:avLst/>
            </a:prstGeom>
          </p:spPr>
        </p:pic>
        <p:pic>
          <p:nvPicPr>
            <p:cNvPr id="19" name="Picture 18" descr="b76faf1a82a987fae3052555379e60b51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849758" y="152400"/>
              <a:ext cx="341242" cy="311150"/>
            </a:xfrm>
            <a:prstGeom prst="rect">
              <a:avLst/>
            </a:prstGeom>
          </p:spPr>
        </p:pic>
        <p:pic>
          <p:nvPicPr>
            <p:cNvPr id="20" name="Picture 19" descr="b76faf1a82a987fae3052555379e60b51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468758" y="152400"/>
              <a:ext cx="341242" cy="311150"/>
            </a:xfrm>
            <a:prstGeom prst="rect">
              <a:avLst/>
            </a:prstGeom>
          </p:spPr>
        </p:pic>
        <p:pic>
          <p:nvPicPr>
            <p:cNvPr id="21" name="Picture 20" descr="b76faf1a82a987fae3052555379e60b51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048000" y="152400"/>
              <a:ext cx="341242" cy="311150"/>
            </a:xfrm>
            <a:prstGeom prst="rect">
              <a:avLst/>
            </a:prstGeom>
          </p:spPr>
        </p:pic>
        <p:pic>
          <p:nvPicPr>
            <p:cNvPr id="22" name="Picture 21" descr="b76faf1a82a987fae3052555379e60b51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667000" y="152400"/>
              <a:ext cx="341242" cy="311150"/>
            </a:xfrm>
            <a:prstGeom prst="rect">
              <a:avLst/>
            </a:prstGeom>
          </p:spPr>
        </p:pic>
        <p:pic>
          <p:nvPicPr>
            <p:cNvPr id="23" name="Picture 22" descr="b76faf1a82a987fae3052555379e60b51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286000" y="152400"/>
              <a:ext cx="341242" cy="311150"/>
            </a:xfrm>
            <a:prstGeom prst="rect">
              <a:avLst/>
            </a:prstGeom>
          </p:spPr>
        </p:pic>
        <p:pic>
          <p:nvPicPr>
            <p:cNvPr id="24" name="Picture 23" descr="b76faf1a82a987fae3052555379e60b51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905000" y="146050"/>
              <a:ext cx="341242" cy="311150"/>
            </a:xfrm>
            <a:prstGeom prst="rect">
              <a:avLst/>
            </a:prstGeom>
          </p:spPr>
        </p:pic>
        <p:pic>
          <p:nvPicPr>
            <p:cNvPr id="25" name="Picture 24" descr="b76faf1a82a987fae3052555379e60b51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524000" y="146050"/>
              <a:ext cx="341242" cy="311150"/>
            </a:xfrm>
            <a:prstGeom prst="rect">
              <a:avLst/>
            </a:prstGeom>
          </p:spPr>
        </p:pic>
        <p:pic>
          <p:nvPicPr>
            <p:cNvPr id="26" name="Picture 25" descr="b76faf1a82a987fae3052555379e60b51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43000" y="152400"/>
              <a:ext cx="341242" cy="311150"/>
            </a:xfrm>
            <a:prstGeom prst="rect">
              <a:avLst/>
            </a:prstGeom>
          </p:spPr>
        </p:pic>
        <p:pic>
          <p:nvPicPr>
            <p:cNvPr id="27" name="Picture 26" descr="b76faf1a82a987fae3052555379e60b51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62000" y="152400"/>
              <a:ext cx="341242" cy="311150"/>
            </a:xfrm>
            <a:prstGeom prst="rect">
              <a:avLst/>
            </a:prstGeom>
          </p:spPr>
        </p:pic>
        <p:pic>
          <p:nvPicPr>
            <p:cNvPr id="28" name="Picture 27" descr="b76faf1a82a987fae3052555379e60b51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81000" y="152400"/>
              <a:ext cx="341242" cy="311150"/>
            </a:xfrm>
            <a:prstGeom prst="rect">
              <a:avLst/>
            </a:prstGeom>
          </p:spPr>
        </p:pic>
        <p:pic>
          <p:nvPicPr>
            <p:cNvPr id="29" name="Picture 28" descr="b76faf1a82a987fae3052555379e60b51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077200" y="6013450"/>
              <a:ext cx="341242" cy="311150"/>
            </a:xfrm>
            <a:prstGeom prst="rect">
              <a:avLst/>
            </a:prstGeom>
          </p:spPr>
        </p:pic>
        <p:pic>
          <p:nvPicPr>
            <p:cNvPr id="30" name="Picture 29" descr="b76faf1a82a987fae3052555379e60b51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696200" y="6013450"/>
              <a:ext cx="341242" cy="311150"/>
            </a:xfrm>
            <a:prstGeom prst="rect">
              <a:avLst/>
            </a:prstGeom>
          </p:spPr>
        </p:pic>
        <p:pic>
          <p:nvPicPr>
            <p:cNvPr id="31" name="Picture 30" descr="b76faf1a82a987fae3052555379e60b51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315200" y="6019800"/>
              <a:ext cx="341242" cy="311150"/>
            </a:xfrm>
            <a:prstGeom prst="rect">
              <a:avLst/>
            </a:prstGeom>
          </p:spPr>
        </p:pic>
        <p:pic>
          <p:nvPicPr>
            <p:cNvPr id="32" name="Picture 31" descr="b76faf1a82a987fae3052555379e60b51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934200" y="6019800"/>
              <a:ext cx="341242" cy="311150"/>
            </a:xfrm>
            <a:prstGeom prst="rect">
              <a:avLst/>
            </a:prstGeom>
          </p:spPr>
        </p:pic>
        <p:pic>
          <p:nvPicPr>
            <p:cNvPr id="33" name="Picture 32" descr="b76faf1a82a987fae3052555379e60b51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553200" y="6019800"/>
              <a:ext cx="341242" cy="311150"/>
            </a:xfrm>
            <a:prstGeom prst="rect">
              <a:avLst/>
            </a:prstGeom>
          </p:spPr>
        </p:pic>
        <p:pic>
          <p:nvPicPr>
            <p:cNvPr id="34" name="Picture 33" descr="b76faf1a82a987fae3052555379e60b51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172200" y="6019800"/>
              <a:ext cx="341242" cy="311150"/>
            </a:xfrm>
            <a:prstGeom prst="rect">
              <a:avLst/>
            </a:prstGeom>
          </p:spPr>
        </p:pic>
        <p:pic>
          <p:nvPicPr>
            <p:cNvPr id="35" name="Picture 34" descr="b76faf1a82a987fae3052555379e60b51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791200" y="6019800"/>
              <a:ext cx="341242" cy="311150"/>
            </a:xfrm>
            <a:prstGeom prst="rect">
              <a:avLst/>
            </a:prstGeom>
          </p:spPr>
        </p:pic>
        <p:pic>
          <p:nvPicPr>
            <p:cNvPr id="36" name="Picture 35" descr="b76faf1a82a987fae3052555379e60b51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410200" y="6013450"/>
              <a:ext cx="341242" cy="311150"/>
            </a:xfrm>
            <a:prstGeom prst="rect">
              <a:avLst/>
            </a:prstGeom>
          </p:spPr>
        </p:pic>
        <p:pic>
          <p:nvPicPr>
            <p:cNvPr id="37" name="Picture 36" descr="b76faf1a82a987fae3052555379e60b51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029200" y="6013450"/>
              <a:ext cx="341242" cy="311150"/>
            </a:xfrm>
            <a:prstGeom prst="rect">
              <a:avLst/>
            </a:prstGeom>
          </p:spPr>
        </p:pic>
        <p:pic>
          <p:nvPicPr>
            <p:cNvPr id="38" name="Picture 37" descr="b76faf1a82a987fae3052555379e60b51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648200" y="6019800"/>
              <a:ext cx="341242" cy="311150"/>
            </a:xfrm>
            <a:prstGeom prst="rect">
              <a:avLst/>
            </a:prstGeom>
          </p:spPr>
        </p:pic>
        <p:pic>
          <p:nvPicPr>
            <p:cNvPr id="39" name="Picture 38" descr="b76faf1a82a987fae3052555379e60b51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267200" y="6019800"/>
              <a:ext cx="341242" cy="311150"/>
            </a:xfrm>
            <a:prstGeom prst="rect">
              <a:avLst/>
            </a:prstGeom>
          </p:spPr>
        </p:pic>
        <p:pic>
          <p:nvPicPr>
            <p:cNvPr id="40" name="Picture 39" descr="b76faf1a82a987fae3052555379e60b51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886200" y="6019800"/>
              <a:ext cx="341242" cy="311150"/>
            </a:xfrm>
            <a:prstGeom prst="rect">
              <a:avLst/>
            </a:prstGeom>
          </p:spPr>
        </p:pic>
        <p:pic>
          <p:nvPicPr>
            <p:cNvPr id="41" name="Picture 40" descr="b76faf1a82a987fae3052555379e60b51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505200" y="6019800"/>
              <a:ext cx="341242" cy="311150"/>
            </a:xfrm>
            <a:prstGeom prst="rect">
              <a:avLst/>
            </a:prstGeom>
          </p:spPr>
        </p:pic>
        <p:pic>
          <p:nvPicPr>
            <p:cNvPr id="42" name="Picture 41" descr="b76faf1a82a987fae3052555379e60b51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124200" y="6019800"/>
              <a:ext cx="341242" cy="311150"/>
            </a:xfrm>
            <a:prstGeom prst="rect">
              <a:avLst/>
            </a:prstGeom>
          </p:spPr>
        </p:pic>
        <p:pic>
          <p:nvPicPr>
            <p:cNvPr id="43" name="Picture 42" descr="b76faf1a82a987fae3052555379e60b51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743200" y="6019800"/>
              <a:ext cx="341242" cy="311150"/>
            </a:xfrm>
            <a:prstGeom prst="rect">
              <a:avLst/>
            </a:prstGeom>
          </p:spPr>
        </p:pic>
        <p:pic>
          <p:nvPicPr>
            <p:cNvPr id="44" name="Picture 43" descr="b76faf1a82a987fae3052555379e60b51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362200" y="6019800"/>
              <a:ext cx="341242" cy="311150"/>
            </a:xfrm>
            <a:prstGeom prst="rect">
              <a:avLst/>
            </a:prstGeom>
          </p:spPr>
        </p:pic>
        <p:pic>
          <p:nvPicPr>
            <p:cNvPr id="45" name="Picture 44" descr="b76faf1a82a987fae3052555379e60b51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981200" y="6013450"/>
              <a:ext cx="341242" cy="311150"/>
            </a:xfrm>
            <a:prstGeom prst="rect">
              <a:avLst/>
            </a:prstGeom>
          </p:spPr>
        </p:pic>
        <p:pic>
          <p:nvPicPr>
            <p:cNvPr id="46" name="Picture 45" descr="b76faf1a82a987fae3052555379e60b51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600200" y="6013450"/>
              <a:ext cx="341242" cy="311150"/>
            </a:xfrm>
            <a:prstGeom prst="rect">
              <a:avLst/>
            </a:prstGeom>
          </p:spPr>
        </p:pic>
        <p:pic>
          <p:nvPicPr>
            <p:cNvPr id="47" name="Picture 46" descr="b76faf1a82a987fae3052555379e60b51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19200" y="6019800"/>
              <a:ext cx="341242" cy="311150"/>
            </a:xfrm>
            <a:prstGeom prst="rect">
              <a:avLst/>
            </a:prstGeom>
          </p:spPr>
        </p:pic>
        <p:pic>
          <p:nvPicPr>
            <p:cNvPr id="48" name="Picture 47" descr="b76faf1a82a987fae3052555379e60b51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38200" y="6019800"/>
              <a:ext cx="341242" cy="311150"/>
            </a:xfrm>
            <a:prstGeom prst="rect">
              <a:avLst/>
            </a:prstGeom>
          </p:spPr>
        </p:pic>
        <p:pic>
          <p:nvPicPr>
            <p:cNvPr id="49" name="Picture 48" descr="b76faf1a82a987fae3052555379e60b51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57200" y="6019800"/>
              <a:ext cx="341242" cy="311150"/>
            </a:xfrm>
            <a:prstGeom prst="rect">
              <a:avLst/>
            </a:prstGeom>
          </p:spPr>
        </p:pic>
        <p:pic>
          <p:nvPicPr>
            <p:cNvPr id="50" name="Picture 49" descr="b76faf1a82a987fae3052555379e60b51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458200" y="6019800"/>
              <a:ext cx="341242" cy="311150"/>
            </a:xfrm>
            <a:prstGeom prst="rect">
              <a:avLst/>
            </a:prstGeom>
          </p:spPr>
        </p:pic>
        <p:pic>
          <p:nvPicPr>
            <p:cNvPr id="51" name="Picture 50" descr="b76faf1a82a987fae3052555379e60b51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421758" y="152400"/>
              <a:ext cx="341242" cy="311150"/>
            </a:xfrm>
            <a:prstGeom prst="rect">
              <a:avLst/>
            </a:prstGeom>
          </p:spPr>
        </p:pic>
      </p:grpSp>
    </p:spTree>
  </p:cSld>
  <p:clrMapOvr>
    <a:masterClrMapping/>
  </p:clrMapOvr>
  <p:transition spd="med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0" y="914400"/>
            <a:ext cx="7162800" cy="5048069"/>
          </a:xfrm>
          <a:prstGeom prst="rect">
            <a:avLst/>
          </a:prstGeom>
        </p:spPr>
      </p:pic>
      <p:grpSp>
        <p:nvGrpSpPr>
          <p:cNvPr id="4" name="Group 3"/>
          <p:cNvGrpSpPr/>
          <p:nvPr/>
        </p:nvGrpSpPr>
        <p:grpSpPr>
          <a:xfrm>
            <a:off x="381000" y="368300"/>
            <a:ext cx="8418442" cy="6184900"/>
            <a:chOff x="381000" y="146050"/>
            <a:chExt cx="8418442" cy="6184900"/>
          </a:xfrm>
        </p:grpSpPr>
        <p:pic>
          <p:nvPicPr>
            <p:cNvPr id="5" name="Picture 4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040758" y="146050"/>
              <a:ext cx="341242" cy="311150"/>
            </a:xfrm>
            <a:prstGeom prst="rect">
              <a:avLst/>
            </a:prstGeom>
          </p:spPr>
        </p:pic>
        <p:pic>
          <p:nvPicPr>
            <p:cNvPr id="6" name="Picture 5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659758" y="146050"/>
              <a:ext cx="341242" cy="311150"/>
            </a:xfrm>
            <a:prstGeom prst="rect">
              <a:avLst/>
            </a:prstGeom>
          </p:spPr>
        </p:pic>
        <p:pic>
          <p:nvPicPr>
            <p:cNvPr id="7" name="Picture 6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278758" y="152400"/>
              <a:ext cx="341242" cy="311150"/>
            </a:xfrm>
            <a:prstGeom prst="rect">
              <a:avLst/>
            </a:prstGeom>
          </p:spPr>
        </p:pic>
        <p:pic>
          <p:nvPicPr>
            <p:cNvPr id="8" name="Picture 7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97758" y="152400"/>
              <a:ext cx="341242" cy="311150"/>
            </a:xfrm>
            <a:prstGeom prst="rect">
              <a:avLst/>
            </a:prstGeom>
          </p:spPr>
        </p:pic>
        <p:pic>
          <p:nvPicPr>
            <p:cNvPr id="9" name="Picture 8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516758" y="152400"/>
              <a:ext cx="341242" cy="311150"/>
            </a:xfrm>
            <a:prstGeom prst="rect">
              <a:avLst/>
            </a:prstGeom>
          </p:spPr>
        </p:pic>
        <p:pic>
          <p:nvPicPr>
            <p:cNvPr id="10" name="Picture 9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135758" y="152400"/>
              <a:ext cx="341242" cy="311150"/>
            </a:xfrm>
            <a:prstGeom prst="rect">
              <a:avLst/>
            </a:prstGeom>
          </p:spPr>
        </p:pic>
        <p:pic>
          <p:nvPicPr>
            <p:cNvPr id="11" name="Picture 10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754758" y="152400"/>
              <a:ext cx="341242" cy="311150"/>
            </a:xfrm>
            <a:prstGeom prst="rect">
              <a:avLst/>
            </a:prstGeom>
          </p:spPr>
        </p:pic>
        <p:pic>
          <p:nvPicPr>
            <p:cNvPr id="12" name="Picture 11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373758" y="146050"/>
              <a:ext cx="341242" cy="311150"/>
            </a:xfrm>
            <a:prstGeom prst="rect">
              <a:avLst/>
            </a:prstGeom>
          </p:spPr>
        </p:pic>
        <p:pic>
          <p:nvPicPr>
            <p:cNvPr id="13" name="Picture 12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992758" y="146050"/>
              <a:ext cx="341242" cy="311150"/>
            </a:xfrm>
            <a:prstGeom prst="rect">
              <a:avLst/>
            </a:prstGeom>
          </p:spPr>
        </p:pic>
        <p:pic>
          <p:nvPicPr>
            <p:cNvPr id="14" name="Picture 13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611758" y="152400"/>
              <a:ext cx="341242" cy="311150"/>
            </a:xfrm>
            <a:prstGeom prst="rect">
              <a:avLst/>
            </a:prstGeom>
          </p:spPr>
        </p:pic>
        <p:pic>
          <p:nvPicPr>
            <p:cNvPr id="15" name="Picture 14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230758" y="152400"/>
              <a:ext cx="341242" cy="311150"/>
            </a:xfrm>
            <a:prstGeom prst="rect">
              <a:avLst/>
            </a:prstGeom>
          </p:spPr>
        </p:pic>
        <p:pic>
          <p:nvPicPr>
            <p:cNvPr id="16" name="Picture 15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849758" y="152400"/>
              <a:ext cx="341242" cy="311150"/>
            </a:xfrm>
            <a:prstGeom prst="rect">
              <a:avLst/>
            </a:prstGeom>
          </p:spPr>
        </p:pic>
        <p:pic>
          <p:nvPicPr>
            <p:cNvPr id="17" name="Picture 16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468758" y="152400"/>
              <a:ext cx="341242" cy="311150"/>
            </a:xfrm>
            <a:prstGeom prst="rect">
              <a:avLst/>
            </a:prstGeom>
          </p:spPr>
        </p:pic>
        <p:pic>
          <p:nvPicPr>
            <p:cNvPr id="18" name="Picture 17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048000" y="152400"/>
              <a:ext cx="341242" cy="311150"/>
            </a:xfrm>
            <a:prstGeom prst="rect">
              <a:avLst/>
            </a:prstGeom>
          </p:spPr>
        </p:pic>
        <p:pic>
          <p:nvPicPr>
            <p:cNvPr id="19" name="Picture 18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667000" y="152400"/>
              <a:ext cx="341242" cy="311150"/>
            </a:xfrm>
            <a:prstGeom prst="rect">
              <a:avLst/>
            </a:prstGeom>
          </p:spPr>
        </p:pic>
        <p:pic>
          <p:nvPicPr>
            <p:cNvPr id="20" name="Picture 19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286000" y="152400"/>
              <a:ext cx="341242" cy="311150"/>
            </a:xfrm>
            <a:prstGeom prst="rect">
              <a:avLst/>
            </a:prstGeom>
          </p:spPr>
        </p:pic>
        <p:pic>
          <p:nvPicPr>
            <p:cNvPr id="21" name="Picture 20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905000" y="146050"/>
              <a:ext cx="341242" cy="311150"/>
            </a:xfrm>
            <a:prstGeom prst="rect">
              <a:avLst/>
            </a:prstGeom>
          </p:spPr>
        </p:pic>
        <p:pic>
          <p:nvPicPr>
            <p:cNvPr id="22" name="Picture 21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24000" y="146050"/>
              <a:ext cx="341242" cy="311150"/>
            </a:xfrm>
            <a:prstGeom prst="rect">
              <a:avLst/>
            </a:prstGeom>
          </p:spPr>
        </p:pic>
        <p:pic>
          <p:nvPicPr>
            <p:cNvPr id="23" name="Picture 22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43000" y="152400"/>
              <a:ext cx="341242" cy="311150"/>
            </a:xfrm>
            <a:prstGeom prst="rect">
              <a:avLst/>
            </a:prstGeom>
          </p:spPr>
        </p:pic>
        <p:pic>
          <p:nvPicPr>
            <p:cNvPr id="24" name="Picture 23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62000" y="152400"/>
              <a:ext cx="341242" cy="311150"/>
            </a:xfrm>
            <a:prstGeom prst="rect">
              <a:avLst/>
            </a:prstGeom>
          </p:spPr>
        </p:pic>
        <p:pic>
          <p:nvPicPr>
            <p:cNvPr id="25" name="Picture 24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81000" y="152400"/>
              <a:ext cx="341242" cy="311150"/>
            </a:xfrm>
            <a:prstGeom prst="rect">
              <a:avLst/>
            </a:prstGeom>
          </p:spPr>
        </p:pic>
        <p:pic>
          <p:nvPicPr>
            <p:cNvPr id="26" name="Picture 25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077200" y="6013450"/>
              <a:ext cx="341242" cy="311150"/>
            </a:xfrm>
            <a:prstGeom prst="rect">
              <a:avLst/>
            </a:prstGeom>
          </p:spPr>
        </p:pic>
        <p:pic>
          <p:nvPicPr>
            <p:cNvPr id="27" name="Picture 26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696200" y="6013450"/>
              <a:ext cx="341242" cy="311150"/>
            </a:xfrm>
            <a:prstGeom prst="rect">
              <a:avLst/>
            </a:prstGeom>
          </p:spPr>
        </p:pic>
        <p:pic>
          <p:nvPicPr>
            <p:cNvPr id="28" name="Picture 27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315200" y="6019800"/>
              <a:ext cx="341242" cy="311150"/>
            </a:xfrm>
            <a:prstGeom prst="rect">
              <a:avLst/>
            </a:prstGeom>
          </p:spPr>
        </p:pic>
        <p:pic>
          <p:nvPicPr>
            <p:cNvPr id="29" name="Picture 28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934200" y="6019800"/>
              <a:ext cx="341242" cy="311150"/>
            </a:xfrm>
            <a:prstGeom prst="rect">
              <a:avLst/>
            </a:prstGeom>
          </p:spPr>
        </p:pic>
        <p:pic>
          <p:nvPicPr>
            <p:cNvPr id="30" name="Picture 29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553200" y="6019800"/>
              <a:ext cx="341242" cy="311150"/>
            </a:xfrm>
            <a:prstGeom prst="rect">
              <a:avLst/>
            </a:prstGeom>
          </p:spPr>
        </p:pic>
        <p:pic>
          <p:nvPicPr>
            <p:cNvPr id="31" name="Picture 30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172200" y="6019800"/>
              <a:ext cx="341242" cy="311150"/>
            </a:xfrm>
            <a:prstGeom prst="rect">
              <a:avLst/>
            </a:prstGeom>
          </p:spPr>
        </p:pic>
        <p:pic>
          <p:nvPicPr>
            <p:cNvPr id="32" name="Picture 31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791200" y="6019800"/>
              <a:ext cx="341242" cy="311150"/>
            </a:xfrm>
            <a:prstGeom prst="rect">
              <a:avLst/>
            </a:prstGeom>
          </p:spPr>
        </p:pic>
        <p:pic>
          <p:nvPicPr>
            <p:cNvPr id="33" name="Picture 32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10200" y="6013450"/>
              <a:ext cx="341242" cy="311150"/>
            </a:xfrm>
            <a:prstGeom prst="rect">
              <a:avLst/>
            </a:prstGeom>
          </p:spPr>
        </p:pic>
        <p:pic>
          <p:nvPicPr>
            <p:cNvPr id="34" name="Picture 33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029200" y="6013450"/>
              <a:ext cx="341242" cy="311150"/>
            </a:xfrm>
            <a:prstGeom prst="rect">
              <a:avLst/>
            </a:prstGeom>
          </p:spPr>
        </p:pic>
        <p:pic>
          <p:nvPicPr>
            <p:cNvPr id="35" name="Picture 34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648200" y="6019800"/>
              <a:ext cx="341242" cy="311150"/>
            </a:xfrm>
            <a:prstGeom prst="rect">
              <a:avLst/>
            </a:prstGeom>
          </p:spPr>
        </p:pic>
        <p:pic>
          <p:nvPicPr>
            <p:cNvPr id="36" name="Picture 35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267200" y="6019800"/>
              <a:ext cx="341242" cy="311150"/>
            </a:xfrm>
            <a:prstGeom prst="rect">
              <a:avLst/>
            </a:prstGeom>
          </p:spPr>
        </p:pic>
        <p:pic>
          <p:nvPicPr>
            <p:cNvPr id="37" name="Picture 36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886200" y="6019800"/>
              <a:ext cx="341242" cy="311150"/>
            </a:xfrm>
            <a:prstGeom prst="rect">
              <a:avLst/>
            </a:prstGeom>
          </p:spPr>
        </p:pic>
        <p:pic>
          <p:nvPicPr>
            <p:cNvPr id="38" name="Picture 37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505200" y="6019800"/>
              <a:ext cx="341242" cy="311150"/>
            </a:xfrm>
            <a:prstGeom prst="rect">
              <a:avLst/>
            </a:prstGeom>
          </p:spPr>
        </p:pic>
        <p:pic>
          <p:nvPicPr>
            <p:cNvPr id="39" name="Picture 38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124200" y="6019800"/>
              <a:ext cx="341242" cy="311150"/>
            </a:xfrm>
            <a:prstGeom prst="rect">
              <a:avLst/>
            </a:prstGeom>
          </p:spPr>
        </p:pic>
        <p:pic>
          <p:nvPicPr>
            <p:cNvPr id="40" name="Picture 39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743200" y="6019800"/>
              <a:ext cx="341242" cy="311150"/>
            </a:xfrm>
            <a:prstGeom prst="rect">
              <a:avLst/>
            </a:prstGeom>
          </p:spPr>
        </p:pic>
        <p:pic>
          <p:nvPicPr>
            <p:cNvPr id="41" name="Picture 40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62200" y="6019800"/>
              <a:ext cx="341242" cy="311150"/>
            </a:xfrm>
            <a:prstGeom prst="rect">
              <a:avLst/>
            </a:prstGeom>
          </p:spPr>
        </p:pic>
        <p:pic>
          <p:nvPicPr>
            <p:cNvPr id="42" name="Picture 41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981200" y="6013450"/>
              <a:ext cx="341242" cy="311150"/>
            </a:xfrm>
            <a:prstGeom prst="rect">
              <a:avLst/>
            </a:prstGeom>
          </p:spPr>
        </p:pic>
        <p:pic>
          <p:nvPicPr>
            <p:cNvPr id="43" name="Picture 42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600200" y="6013450"/>
              <a:ext cx="341242" cy="311150"/>
            </a:xfrm>
            <a:prstGeom prst="rect">
              <a:avLst/>
            </a:prstGeom>
          </p:spPr>
        </p:pic>
        <p:pic>
          <p:nvPicPr>
            <p:cNvPr id="44" name="Picture 43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19200" y="6019800"/>
              <a:ext cx="341242" cy="311150"/>
            </a:xfrm>
            <a:prstGeom prst="rect">
              <a:avLst/>
            </a:prstGeom>
          </p:spPr>
        </p:pic>
        <p:pic>
          <p:nvPicPr>
            <p:cNvPr id="45" name="Picture 44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38200" y="6019800"/>
              <a:ext cx="341242" cy="311150"/>
            </a:xfrm>
            <a:prstGeom prst="rect">
              <a:avLst/>
            </a:prstGeom>
          </p:spPr>
        </p:pic>
        <p:pic>
          <p:nvPicPr>
            <p:cNvPr id="46" name="Picture 45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7200" y="6019800"/>
              <a:ext cx="341242" cy="311150"/>
            </a:xfrm>
            <a:prstGeom prst="rect">
              <a:avLst/>
            </a:prstGeom>
          </p:spPr>
        </p:pic>
        <p:pic>
          <p:nvPicPr>
            <p:cNvPr id="47" name="Picture 46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458200" y="6019800"/>
              <a:ext cx="341242" cy="311150"/>
            </a:xfrm>
            <a:prstGeom prst="rect">
              <a:avLst/>
            </a:prstGeom>
          </p:spPr>
        </p:pic>
        <p:pic>
          <p:nvPicPr>
            <p:cNvPr id="48" name="Picture 47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421758" y="152400"/>
              <a:ext cx="341242" cy="311150"/>
            </a:xfrm>
            <a:prstGeom prst="rect">
              <a:avLst/>
            </a:prstGeom>
          </p:spPr>
        </p:pic>
      </p:grpSp>
    </p:spTree>
  </p:cSld>
  <p:clrMapOvr>
    <a:masterClrMapping/>
  </p:clrMapOvr>
  <p:transition spd="med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90600" y="2590800"/>
            <a:ext cx="73152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6000" u="sng" dirty="0" smtClean="0">
                <a:solidFill>
                  <a:srgbClr val="00CC00"/>
                </a:solidFill>
                <a:latin typeface="NikoshBAN" pitchFamily="2" charset="0"/>
                <a:cs typeface="NikoshBAN" pitchFamily="2" charset="0"/>
              </a:rPr>
              <a:t>বাংলাদেশের নির্বাচন ব্যাবস্থা </a:t>
            </a:r>
            <a:endParaRPr lang="bn-BD" sz="5400" u="sng" dirty="0" smtClean="0">
              <a:solidFill>
                <a:srgbClr val="00CC00"/>
              </a:solidFill>
              <a:latin typeface="NikoshBAN" pitchFamily="2" charset="0"/>
              <a:cs typeface="NikoshBAN" pitchFamily="2" charset="0"/>
            </a:endParaRPr>
          </a:p>
          <a:p>
            <a:endParaRPr lang="bn-BD" sz="2800" dirty="0" smtClean="0">
              <a:solidFill>
                <a:schemeClr val="accent6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6626" name="AutoShape 2" descr="data:image/jpeg;base64,/9j/4AAQSkZJRgABAQAAAQABAAD/2wCEAAkGBxQSEhUUEhQUFRUUFBQUFRQVFBQUFBQVFBQWFhQVFBQYHCggGBolHBQUITEhJSksLi4uFx8zODMsNygtLisBCgoKDg0OGhAQFywcHCQsLCwsLCwsLCwsLCwsLCwsLSwsLCwsLCwsLCwsLCwsLCwsLCwsLCwsLCwsLCwsLCwsLP/AABEIAKcBLwMBIgACEQEDEQH/xAAbAAABBQEBAAAAAAAAAAAAAAAEAAECAwUGB//EADsQAAIBAgQDBgQFAwMEAwAAAAECAAMRBBIhMQVBUQYTYXGBkSIyobFCUmLB0RRy8COCkhUk4fEHM0P/xAAZAQADAQEBAAAAAAAAAAAAAAAAAQIDBAX/xAAjEQEBAAIDAAICAgMAAAAAAAAAAQIRAyExEkEEUWGxEyJC/9oADAMBAAIRAxEAPwDi40ZDoJICagpGOTIgx6JYokxEsUcgSJlNSWEyljChCWU1iVYQixaCmrM6sdYfiWmYxkZGUUaKQCiijQDX4Ok6XDppMLgq6CdLQXSAIJFkhASPkgQbJGyQrJFkgNB8kfJHbFUg/dl1D/lP2vteXlIbGg2SNkhBWNkgFGSNkhGSIpABskbLCCkiVgFGWLJLssfJGQcrIlYQVkCsAoyyJWEFZArAB2WC1RDqiwKrAMPDnSW3lvAuGNXqooNlzgPa2YLzIB36esJxOEU60w4zfEiWaq2S9ldyqjLe22svHOeKZ5kAZY4sbEEEbgixHmDK5ZCEMcmVoY7GWDMZERRxJoTSXE6SpJKo2kYBYt4FLsU2somGXpnjRRSQRjRRQDpuCroJ02HTSc3wI6Cdbhk01084gS05IUpN6yKN7k7Cx1PLWTWkxGrHN4WAEi5yNceK5KTTj0KBZwo56k8go3JgdfEVaep+IeKj6ETqeCYIhczizGxI/LzVD16n0mH5H5Eww69VOGzLtdxnhNGpRK1FWwGhtqNNweRnL06VgBcmwAudzbmZ0HHcbf4B/umKFmX4GGUw3lfS5b3pVljZZdljETvYqSsbLLssYiAUlZWRL2ErIgSIWSyySiStA1BWQKy8iQYRkoIkLS0xAQAavM9hrNDEwDnGTn8PjGosroSCGBsCQGsb5WtuDNSvids1RkRgVpVsmdHp3zd1WQblSehIPLYzErbR8HjalO+RrA7qQGU+asCD7SVNy9Os4VCWprTY1qhDKiNZjnp31p/h02PSYuGq/EA5+EkAnmo5nxksTxKrUGV3JX8oAVP+KgCDXjlsDb4nw96DWaxU6o6/Kw8D18IFmm5guP0u5WjVUsAoBDLpcaXBFzp102mdj0ofNQfT8jXuPJiNfLeaY8n1RQwj3kFqDrJiab2SynK67ywQPFPHl1AEqG5kIiYpzGUV4ooA0UUaAdV2bF7Ts8LSudfw2t5zleyGGLWA6X8hOyw1Ehit72I18wJjnfp0cOPe08fTAyDnqfYW/eLurC3XU+UjxY2qoCbAJ+//AKix4YIMgJLgBQNyTsBMnVvrazCYcV6i7FUIJHVtlX31PgJvYtxTQnp9Sf5MD4U1HDUwneAsBdrKzDMfmOaxv0gWM4itWrZW+BFzEnTMx0AF+k4bjly8n8M8d+sjDYhmY95a5JI/j0hLLFi6GXKw8D7S1xPUwvWmHLjqhzImTYSMtkYRiJMCM0CVESBEsaVEwCYj2iElAKmlLy1jKmgSAEkRHURyIBn4wwFIbjYHTlQnK1TpKhJ1jsJEQM4jiMI8AmsQMiJMiBHBnT4fsu4phmJVyLleQvsD4wrsh2e2r1h400P0dh9h69J2LUrzPLksvTo4+Lc3k80xmDen8ym3Uaj3mLiXnsD4TwBnP4nglI1Gy001AXUXF9zYctOkq/kbncGXB+q83jzcx/ZSvT+UCoP0mzf8T+15j1qDJ86sv9ykfeOWVlcbPYrjRxGjSaOq3IA3JsPWNCuFqDWp32zrfyvAPQuzvDXoBSxGoswB26azddsr/wB4+o0P0tAGqkrYWHQDl6w/A1BiKPR1Jt4MNPYzlt3XdMfjIIfCipWplgDZSADqNxraG4rhxbOQutJSABqQWNr+BChpm4ajUqKpU5amayrfXezX0sBpedetL+npBM12a5ZtifzN4b2Hn4S5qY7vjPPPV1PXOpRW3w2tpp05QOlw5Wzgi4DGxmZW445xD0kokpf4SCNQR0PK97aw7DcTK3W1rH4gRYg+UiXc3pvL+qqxFDu8ouSpuNeV49Brr5aH0keIVzVU+G0H4Q5+NTvof2lYMeXxe8gJZUkFmzmPK3Mmxg1R4AnaQUxRwIEtWO0ZI1QwNS5kIiYoEdBJNEkd9oEyscYJShGOMopRwnHsbmOJECSEZnEe8jEYEspbzpexfDErVWZxcUgrBeRJJtfra205ymJ2f/x0Na58KY+rycvF8c3lHYhecSyQIMtRAP4nO7dq6lTIpbfT1vyEGwWGC3J1bZr31d7M2/Tb0hgyM4VzYKO9I11yEHXqL2H+4R7Hdjckkm3U63i+y9UVcGDt/MpbBcrXh9Kp/nlLu+XnKkFunNYvs/Sf5qSE/wBoB9xMfF9iaTfIWTyNx7GegXWR7tfrrK7n2n/W+x5Tiew2IW+RkcDzUn01+8Bw/A8RTf46TC3MWI+k9haj5SNLDBuhj+eSf8WLE4XiUaiqtoy2Jv12sJVRSpRdnHyndedjsfSdC2CXYge2sExXC1tdND/nKQ196c6O2jUcQwSkjiwL3uGta7ZTt05bzrKHGaeLpKaVwX+F1b5qYXcH30tp8V55/T4JnrFaoY3zFsvQ6IFHodfCegcIwqoPgTKqgDX5mNgLn0EnPiwt3Pf7Y4/LdtYNIf8AdVCNLEAeS6TVxVAOQ9hm57a2mXUplazeJP3vNRG03/zzlNQ9SllOsApfBWH6rg+sMrub67mBYxL2I3BhOqWU3BlZZTHpYjMNdxv/ADIVWm0ctmldV5QNTFUMspLGk4WRMmxlYMAtWVVjLAZRWMArkhIrJiATUSNXaTEqrmBMnFnWVUhJ4neRpyiccI8UQgZSSLzjWkrwJNJ0XZPia0GYMbd4V5gfKG626ic6sjVW9orNqxurt67TqZrEHT3+0LoV7HXXpPIuF8Rq0D8DnL+U6r7cvSdPT7VCohUDLUOm97/2kCZ3js7dE5ZXY4TE52Y6ZXYrp+SnbW/Qvpb9EKruOUzeCJlU9BZVHQDUn1J38IXiDMp5tthFdKsLnzhC1Ad5m1ad+t+o0MrODq82IHW0nZ2NxXErq4oDnM4cPfmztp+YC3npIjBKNXuB+o7/APj1lfJOlqYioxbILqozXJsBbleB4vjL0CFqIwvsVIy662POa1NswCU0OU2ubELYa78/SVcY4cKgYHVjY36W2tKgs/SrD8VLD4V9/wDLxYTi3dKe+UgC5ZrEr4m45TIweJyHK2hH+XhWOK1qTpe2YWB8RqPqJWmMzsuq20TD1SKtI2fLb8twTfQmZ+NxjJfJUPeqwOQ3yupHylQbAePrM7BuR/pqSAABbTkov9byPDlAqVM2jEg9Li2h+8iuiD6uI71tQFv43I89BLFPK9j7+0qw2HNU5wLAG19r/wAxYnDsmoFx0sLiLZWfpYaRB1uf+Ms7rr5SvCVgdNAemt/Yw110hSZVTD2OZdwdPHzEJSrSrWUjuqmw/I38QjuJnY/B3jxy0WfHMohjMI9JrOLfY+UgrTpeG/8AdYXLU1emcpPPwPtMp+BkE2J0m7ks1dVmu8grTTHACw+F9ehgVfhNdNSlwOY1gSOaD1DI971kS0AsSTErUywQCwQfEtLrwTEtAM2sdYySFVo9MykuREkJERxA0xHkRHgSQjjVvL94yxL1gD1GjYTE93UV7Zspva9r+srcykysvNG9T7JcT76kCbAgn4Ry128Zt1T0nkPBuKvh3upOU/Mt9x1856fwriS1EDqbgic2eOnVxZ7mhNrFRzJmnoBYn7WmfQpl2DfhHPqf4h4w672zHqdfpM9NqZSv4Qzj1t7iOjAn5ADyuB+8IRza0jVsJUhJBtNYG9TMcg3bn0Xmf2ldZixtT5bk2sPLqfCZPZ7iWRqtKu3+qjm5tq6E3RlA5W0tyIMYN2r4QXUsmjLseo6GcXTxrroTqNwd56DjuLBmyj4R1YEFvK+k4TtqAtVHW3xqb20uVO58dfpLx90w5cet/bU7P4+5Yt82ntyHvNfifDXKiqt834gOa8x5zh+z2NVay5/lJ1+89QTE6CxuOREnOaq+K7xWcOxlNkATbYjmCP3k6tOBVcIjm/yv+ZDY+vI+sTLWTmtQf8W/g/SQ1D4vh+b9vD1kVoVlGjhvO4PuDb6Q6niCd1I63tLe7B2a0SuqzExzr/8AYL+f7MB9xCRXSp8p1/Kd/aSxNAG4O/3mFXwbIdL25dR5GBWfp2PZfAuO8fZHAUeJHOalSjcA8+s5fhPaypSASsudBYBlAFRQOo2b6HznU4TiFOsl6ZDKSddiPAjcTfDWtOPlmW92AflYQ5VzDWPisJmFxuNfOQwj5dxeWyBcR4BTqC+UA9RvOU4zwJ8OM97rex6i+09JTXWAcewIq0XU6XG/TxhoPMkeXq0LrdmKyaqQwglbBVU+ZT6RaM7tpM/F1YS9N/yt7QnAcFLkGoD5Q0K5io8JwGGeqbICZ6BhuAra2UAeU2uG8HSmPhUSieCk02B+Egr8wsoYC9rgqAGtcXBEEr0srWuDsQRzBFwfrDMViBchwQSBcpk+IX2uRcai1r8oFWqZjpoAAAL3sBtrzigMI8iJKMJCMTYece0i6noYEqcyEmyHofaLuz0PtA0Z1nYzji0yKVQDUnIxva5N7H9pyvdnofaKxHUGKzZ45au3uVPEXQagfSTbGIg1deguROe7P8Sp1aIfmiANfdWA+I3P3i4lh0q0bliKt708puUZNQTfcDY+cx127cbudNnDcSNQk0xmtpfYabwPG8SYjNayZsrMDfKDztba9tZj9luJ56ZBc03Usr6Zhck303mpXyrmFP40yZXuNHGt/vCrmrjuNbCBVUG4tbcmwtMPijClW79ChDAK1jewBvfTYTO7M44B3oVLuaRHdgn/APM6qfEjQGbfEcNazaDMfl6Dx8NYtaKXc2pxVanUsQQxbVhqR4Hznn/avEh62VNRTGW42vzt9B6RcSxlVKlWktRggdgANNDra+9tdrzKKzXHH7cvLy/Lo1ByrBhuCCPQ3novC+JpWANE2b8aHQA9fDzE87yQjA4lqThgSORsdxzjyx2zxys8eq06pHzArfrsfIwlUJG9/WYfC+MFkB0ZSLX/AGYcoSlTKbpcDpyHl0EwsduN20ACDrLRflKcHj1Y5amh5HrC6gsdNpK1DC46EbSttRrLKhkTUHMWgNs+thOkHpO9B+8p/wC5eTjoZrssqqUgYS6Fks1XU9nOKU8R8hIIHxITZl/keMq4nhHoVBXDFqezodQoP4hOKxOBKsHpkqw1BUkEeRE3OHdqnymni1LqRbvVHxC/51G/mPrNpnK5MuG4+dx2tNsygjYgESvFL8Fjz094J2exCvRAVgwUlQQb6Db6QrGnYes0jC9Vn9yV21EHr0uYHpNJG5GSrULiUTHo0wdbekKFO2tpJMPfwMv7rLzv1gEaGu0PSAgWNxCEaAeDnhorFtrXPmCd7H9oHW7O1V+Uhh639pu9lxcVB0YzaNORtcm3nVXh9VdSjW6gX97bQcGemPh1cWdQw6EAiAVey2GbZWQ/pY/Y3EexY4empYhRuSAPM6TuU4IgAFtgBI8M7LpRqipnLZb5QRax63vrzmy1OFokZX/Rk6CSXg6dBNIUzJimYtH0yv8AoydJTiuCJlOk3QkDx1ewIENDpxeHxP8AT1GX8D2D26A3BnY0uIoEYmpSyEC73Gaw5X5ziOI4dixNjaA1KfhF8dnhyXHxpYXjQpYp6iC9N2OnhyYDr/M6lu1NDLcN6WbN5WtPPisa0fxhTkyjRfi5/qO/UW5Bf02tYnrznRVe2FMLdEqM9tM5+FfW5JnGKJaFhcYJnlPBDOXZnbUsSx8zrIWlyLpGyykbVZYxEuyyJWBC+C8UNBtQSjb23H6h18p2/DsUjKCpVlO3Q+R5eXKecusO4HxVsO3VG+Zd/W0jLHbXj5Pi9JqYWnUW66Hp0Mrpoy6Zj66/WZ+ExlGsuamcp8CbeRU7Q2k5/wDUy1p1zKUYlbr9JYCDB1W8nYyFp3Iki19v/MgpvLbCAMVFoO+FhO8ltAbZlJKlFs9BijcwNVb+5djNjDdr9bYhMp2zpcqfHLuPrKzBa+Czb2lY52Iz48cvXW4PF06ozI6sPA39+kPU3E8zfAFTmQlW6qSD7iF4LtNiaRCsBWF7AbVD0AI39ptjyyubPgs8d1ls1uRjtzEHaqxALAIbA5SQT6m9hJVMQGFx5e280YGdraSQrhFu3PQAak+kDqVr6QHEVC1QAk6KfvrAPL+x1QB3BOpnYijOFo0v6espbVWIswnd5tB5Ra2qXSBWROkkHiYQ0WyEe0SrJjUw0No5THzGEEWiVY9FsI76THOj/FtOiamJRWwKvyho9hUp0nHKAY/gCvtaF1ODkfKTB2NZDteLQ25zFdmag21mPXwrIbMLT0ZMa1viWCVlp1PmAvHotuAFOENg3FiVNp0D8DVn+A21vOywnDFKAEbWjmOxt53T4dUK3yG0HemRuCPOewU8IgW1hBMRwik24Er4E8ntGKz0XEdlqR5CZ9bsgvK/vJ+NNwzLKys7Cr2PPJjBKvZKoNm+kWqHNYfEPSbMjZT9D4Ec50GA7V20qLb9S7eqnaC1uztUQZ+A1OkmxeNs8d7hcRmUML5SLg7j3G0vSsOonNdmMTUof6dTWmdv0n+J1dSkrjYESLg1nLZ6YajeOHAlP9OVF1Nx0P8AMVLGBTqtvPb3mdxrbHklEf1NpauIBkHrKwldNhIaQassIgi+EkasDPVHWbXZTgwJ76oLnamCNr/iME4JgP6ipr8iasevRR5zswLeA28APObceP25ebk/5ihsLc30PPpr4eECxeHLWUjToCffzmowsQB6knb1j1wPUzZzOWx2FC2C3uPHT3tM/Mwdc29mE6CsyZittuf7TM4jQFrpfQ+nSIPKWohqNua66zrOE4fvKKG/KKKVh6KvPDz1klwJ6xRTT4wjmlbQya2EeKZhEtJoYooA+UxKjRooBetMyRw19xGigFNTA32gh4MSdhFFAKm7PuGzKbTYwuGqBbG0UUcugs7t/CQZXiih8qFTs45fWUGs/T6xRR7poNVfp9ZAvUiiiCtqLGUvhCY8UDDVOHyWDqtSNt1+0UUmm3cLZxYcxKzhQbgxopJBP6Vl+U38D+xiWzeBiimWcnro4s7ej5yP5jpd2VF1ZiFHS52iimc9dFvW3onDsAKFNaY1sLsepO5hNtIop1POt2Qbn7ecGxVbKpMUUYC0aHwHqR9YFiMReketwD7xRRB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628" name="AutoShape 4" descr="data:image/jpeg;base64,/9j/4AAQSkZJRgABAQAAAQABAAD/2wCEAAkGBxQSEhUUEhQUFRUUFBQUFRQVFBQUFBQVFBQWFhQVFBQYHCggGBolHBQUITEhJSksLi4uFx8zODMsNygtLisBCgoKDg0OGhAQFywcHCQsLCwsLCwsLCwsLCwsLCwsLSwsLCwsLCwsLCwsLCwsLCwsLCwsLCwsLCwsLCwsLCwsLP/AABEIAKcBLwMBIgACEQEDEQH/xAAbAAABBQEBAAAAAAAAAAAAAAAEAAECAwUGB//EADsQAAIBAgQDBgQFAwMEAwAAAAECAAMRBBIhMQVBUQYTYXGBkSIyobFCUmLB0RRy8COCkhUk4fEHM0P/xAAZAQADAQEBAAAAAAAAAAAAAAAAAQIDBAX/xAAjEQEBAAIDAAICAgMAAAAAAAAAAQIRAyExEkEEUWGxEyJC/9oADAMBAAIRAxEAPwDi40ZDoJICagpGOTIgx6JYokxEsUcgSJlNSWEyljChCWU1iVYQixaCmrM6sdYfiWmYxkZGUUaKQCiijQDX4Ok6XDppMLgq6CdLQXSAIJFkhASPkgQbJGyQrJFkgNB8kfJHbFUg/dl1D/lP2vteXlIbGg2SNkhBWNkgFGSNkhGSIpABskbLCCkiVgFGWLJLssfJGQcrIlYQVkCsAoyyJWEFZArAB2WC1RDqiwKrAMPDnSW3lvAuGNXqooNlzgPa2YLzIB36esJxOEU60w4zfEiWaq2S9ldyqjLe22svHOeKZ5kAZY4sbEEEbgixHmDK5ZCEMcmVoY7GWDMZERRxJoTSXE6SpJKo2kYBYt4FLsU2somGXpnjRRSQRjRRQDpuCroJ02HTSc3wI6Cdbhk01084gS05IUpN6yKN7k7Cx1PLWTWkxGrHN4WAEi5yNceK5KTTj0KBZwo56k8go3JgdfEVaep+IeKj6ETqeCYIhczizGxI/LzVD16n0mH5H5Eww69VOGzLtdxnhNGpRK1FWwGhtqNNweRnL06VgBcmwAudzbmZ0HHcbf4B/umKFmX4GGUw3lfS5b3pVljZZdljETvYqSsbLLssYiAUlZWRL2ErIgSIWSyySiStA1BWQKy8iQYRkoIkLS0xAQAavM9hrNDEwDnGTn8PjGosroSCGBsCQGsb5WtuDNSvids1RkRgVpVsmdHp3zd1WQblSehIPLYzErbR8HjalO+RrA7qQGU+asCD7SVNy9Os4VCWprTY1qhDKiNZjnp31p/h02PSYuGq/EA5+EkAnmo5nxksTxKrUGV3JX8oAVP+KgCDXjlsDb4nw96DWaxU6o6/Kw8D18IFmm5guP0u5WjVUsAoBDLpcaXBFzp102mdj0ofNQfT8jXuPJiNfLeaY8n1RQwj3kFqDrJiab2SynK67ywQPFPHl1AEqG5kIiYpzGUV4ooA0UUaAdV2bF7Ts8LSudfw2t5zleyGGLWA6X8hOyw1Ehit72I18wJjnfp0cOPe08fTAyDnqfYW/eLurC3XU+UjxY2qoCbAJ+//AKix4YIMgJLgBQNyTsBMnVvrazCYcV6i7FUIJHVtlX31PgJvYtxTQnp9Sf5MD4U1HDUwneAsBdrKzDMfmOaxv0gWM4itWrZW+BFzEnTMx0AF+k4bjly8n8M8d+sjDYhmY95a5JI/j0hLLFi6GXKw8D7S1xPUwvWmHLjqhzImTYSMtkYRiJMCM0CVESBEsaVEwCYj2iElAKmlLy1jKmgSAEkRHURyIBn4wwFIbjYHTlQnK1TpKhJ1jsJEQM4jiMI8AmsQMiJMiBHBnT4fsu4phmJVyLleQvsD4wrsh2e2r1h400P0dh9h69J2LUrzPLksvTo4+Lc3k80xmDen8ym3Uaj3mLiXnsD4TwBnP4nglI1Gy001AXUXF9zYctOkq/kbncGXB+q83jzcx/ZSvT+UCoP0mzf8T+15j1qDJ86sv9ykfeOWVlcbPYrjRxGjSaOq3IA3JsPWNCuFqDWp32zrfyvAPQuzvDXoBSxGoswB26azddsr/wB4+o0P0tAGqkrYWHQDl6w/A1BiKPR1Jt4MNPYzlt3XdMfjIIfCipWplgDZSADqNxraG4rhxbOQutJSABqQWNr+BChpm4ajUqKpU5amayrfXezX0sBpedetL+npBM12a5ZtifzN4b2Hn4S5qY7vjPPPV1PXOpRW3w2tpp05QOlw5Wzgi4DGxmZW445xD0kokpf4SCNQR0PK97aw7DcTK3W1rH4gRYg+UiXc3pvL+qqxFDu8ouSpuNeV49Brr5aH0keIVzVU+G0H4Q5+NTvof2lYMeXxe8gJZUkFmzmPK3Mmxg1R4AnaQUxRwIEtWO0ZI1QwNS5kIiYoEdBJNEkd9oEyscYJShGOMopRwnHsbmOJECSEZnEe8jEYEspbzpexfDErVWZxcUgrBeRJJtfra205ymJ2f/x0Na58KY+rycvF8c3lHYhecSyQIMtRAP4nO7dq6lTIpbfT1vyEGwWGC3J1bZr31d7M2/Tb0hgyM4VzYKO9I11yEHXqL2H+4R7Hdjckkm3U63i+y9UVcGDt/MpbBcrXh9Kp/nlLu+XnKkFunNYvs/Sf5qSE/wBoB9xMfF9iaTfIWTyNx7GegXWR7tfrrK7n2n/W+x5Tiew2IW+RkcDzUn01+8Bw/A8RTf46TC3MWI+k9haj5SNLDBuhj+eSf8WLE4XiUaiqtoy2Jv12sJVRSpRdnHyndedjsfSdC2CXYge2sExXC1tdND/nKQ196c6O2jUcQwSkjiwL3uGta7ZTt05bzrKHGaeLpKaVwX+F1b5qYXcH30tp8V55/T4JnrFaoY3zFsvQ6IFHodfCegcIwqoPgTKqgDX5mNgLn0EnPiwt3Pf7Y4/LdtYNIf8AdVCNLEAeS6TVxVAOQ9hm57a2mXUplazeJP3vNRG03/zzlNQ9SllOsApfBWH6rg+sMrub67mBYxL2I3BhOqWU3BlZZTHpYjMNdxv/ADIVWm0ctmldV5QNTFUMspLGk4WRMmxlYMAtWVVjLAZRWMArkhIrJiATUSNXaTEqrmBMnFnWVUhJ4neRpyiccI8UQgZSSLzjWkrwJNJ0XZPia0GYMbd4V5gfKG626ic6sjVW9orNqxurt67TqZrEHT3+0LoV7HXXpPIuF8Rq0D8DnL+U6r7cvSdPT7VCohUDLUOm97/2kCZ3js7dE5ZXY4TE52Y6ZXYrp+SnbW/Qvpb9EKruOUzeCJlU9BZVHQDUn1J38IXiDMp5tthFdKsLnzhC1Ad5m1ad+t+o0MrODq82IHW0nZ2NxXErq4oDnM4cPfmztp+YC3npIjBKNXuB+o7/APj1lfJOlqYioxbILqozXJsBbleB4vjL0CFqIwvsVIy662POa1NswCU0OU2ubELYa78/SVcY4cKgYHVjY36W2tKgs/SrD8VLD4V9/wDLxYTi3dKe+UgC5ZrEr4m45TIweJyHK2hH+XhWOK1qTpe2YWB8RqPqJWmMzsuq20TD1SKtI2fLb8twTfQmZ+NxjJfJUPeqwOQ3yupHylQbAePrM7BuR/pqSAABbTkov9byPDlAqVM2jEg9Li2h+8iuiD6uI71tQFv43I89BLFPK9j7+0qw2HNU5wLAG19r/wAxYnDsmoFx0sLiLZWfpYaRB1uf+Ms7rr5SvCVgdNAemt/Yw110hSZVTD2OZdwdPHzEJSrSrWUjuqmw/I38QjuJnY/B3jxy0WfHMohjMI9JrOLfY+UgrTpeG/8AdYXLU1emcpPPwPtMp+BkE2J0m7ks1dVmu8grTTHACw+F9ehgVfhNdNSlwOY1gSOaD1DI971kS0AsSTErUywQCwQfEtLrwTEtAM2sdYySFVo9MykuREkJERxA0xHkRHgSQjjVvL94yxL1gD1GjYTE93UV7Zspva9r+srcykysvNG9T7JcT76kCbAgn4Ry128Zt1T0nkPBuKvh3upOU/Mt9x1856fwriS1EDqbgic2eOnVxZ7mhNrFRzJmnoBYn7WmfQpl2DfhHPqf4h4w672zHqdfpM9NqZSv4Qzj1t7iOjAn5ADyuB+8IRza0jVsJUhJBtNYG9TMcg3bn0Xmf2ldZixtT5bk2sPLqfCZPZ7iWRqtKu3+qjm5tq6E3RlA5W0tyIMYN2r4QXUsmjLseo6GcXTxrroTqNwd56DjuLBmyj4R1YEFvK+k4TtqAtVHW3xqb20uVO58dfpLx90w5cet/bU7P4+5Yt82ntyHvNfifDXKiqt834gOa8x5zh+z2NVay5/lJ1+89QTE6CxuOREnOaq+K7xWcOxlNkATbYjmCP3k6tOBVcIjm/yv+ZDY+vI+sTLWTmtQf8W/g/SQ1D4vh+b9vD1kVoVlGjhvO4PuDb6Q6niCd1I63tLe7B2a0SuqzExzr/8AYL+f7MB9xCRXSp8p1/Kd/aSxNAG4O/3mFXwbIdL25dR5GBWfp2PZfAuO8fZHAUeJHOalSjcA8+s5fhPaypSASsudBYBlAFRQOo2b6HznU4TiFOsl6ZDKSddiPAjcTfDWtOPlmW92AflYQ5VzDWPisJmFxuNfOQwj5dxeWyBcR4BTqC+UA9RvOU4zwJ8OM97rex6i+09JTXWAcewIq0XU6XG/TxhoPMkeXq0LrdmKyaqQwglbBVU+ZT6RaM7tpM/F1YS9N/yt7QnAcFLkGoD5Q0K5io8JwGGeqbICZ6BhuAra2UAeU2uG8HSmPhUSieCk02B+Egr8wsoYC9rgqAGtcXBEEr0srWuDsQRzBFwfrDMViBchwQSBcpk+IX2uRcai1r8oFWqZjpoAAAL3sBtrzigMI8iJKMJCMTYece0i6noYEqcyEmyHofaLuz0PtA0Z1nYzji0yKVQDUnIxva5N7H9pyvdnofaKxHUGKzZ45au3uVPEXQagfSTbGIg1deguROe7P8Sp1aIfmiANfdWA+I3P3i4lh0q0bliKt708puUZNQTfcDY+cx127cbudNnDcSNQk0xmtpfYabwPG8SYjNayZsrMDfKDztba9tZj9luJ56ZBc03Usr6Zhck303mpXyrmFP40yZXuNHGt/vCrmrjuNbCBVUG4tbcmwtMPijClW79ChDAK1jewBvfTYTO7M44B3oVLuaRHdgn/APM6qfEjQGbfEcNazaDMfl6Dx8NYtaKXc2pxVanUsQQxbVhqR4Hznn/avEh62VNRTGW42vzt9B6RcSxlVKlWktRggdgANNDra+9tdrzKKzXHH7cvLy/Lo1ByrBhuCCPQ3novC+JpWANE2b8aHQA9fDzE87yQjA4lqThgSORsdxzjyx2zxys8eq06pHzArfrsfIwlUJG9/WYfC+MFkB0ZSLX/AGYcoSlTKbpcDpyHl0EwsduN20ACDrLRflKcHj1Y5amh5HrC6gsdNpK1DC46EbSttRrLKhkTUHMWgNs+thOkHpO9B+8p/wC5eTjoZrssqqUgYS6Fks1XU9nOKU8R8hIIHxITZl/keMq4nhHoVBXDFqezodQoP4hOKxOBKsHpkqw1BUkEeRE3OHdqnymni1LqRbvVHxC/51G/mPrNpnK5MuG4+dx2tNsygjYgESvFL8Fjz094J2exCvRAVgwUlQQb6Db6QrGnYes0jC9Vn9yV21EHr0uYHpNJG5GSrULiUTHo0wdbekKFO2tpJMPfwMv7rLzv1gEaGu0PSAgWNxCEaAeDnhorFtrXPmCd7H9oHW7O1V+Uhh639pu9lxcVB0YzaNORtcm3nVXh9VdSjW6gX97bQcGemPh1cWdQw6EAiAVey2GbZWQ/pY/Y3EexY4empYhRuSAPM6TuU4IgAFtgBI8M7LpRqipnLZb5QRax63vrzmy1OFokZX/Rk6CSXg6dBNIUzJimYtH0yv8AoydJTiuCJlOk3QkDx1ewIENDpxeHxP8AT1GX8D2D26A3BnY0uIoEYmpSyEC73Gaw5X5ziOI4dixNjaA1KfhF8dnhyXHxpYXjQpYp6iC9N2OnhyYDr/M6lu1NDLcN6WbN5WtPPisa0fxhTkyjRfi5/qO/UW5Bf02tYnrznRVe2FMLdEqM9tM5+FfW5JnGKJaFhcYJnlPBDOXZnbUsSx8zrIWlyLpGyykbVZYxEuyyJWBC+C8UNBtQSjb23H6h18p2/DsUjKCpVlO3Q+R5eXKecusO4HxVsO3VG+Zd/W0jLHbXj5Pi9JqYWnUW66Hp0Mrpoy6Zj66/WZ+ExlGsuamcp8CbeRU7Q2k5/wDUy1p1zKUYlbr9JYCDB1W8nYyFp3Iki19v/MgpvLbCAMVFoO+FhO8ltAbZlJKlFs9BijcwNVb+5djNjDdr9bYhMp2zpcqfHLuPrKzBa+Czb2lY52Iz48cvXW4PF06ozI6sPA39+kPU3E8zfAFTmQlW6qSD7iF4LtNiaRCsBWF7AbVD0AI39ptjyyubPgs8d1ls1uRjtzEHaqxALAIbA5SQT6m9hJVMQGFx5e280YGdraSQrhFu3PQAak+kDqVr6QHEVC1QAk6KfvrAPL+x1QB3BOpnYijOFo0v6espbVWIswnd5tB5Ra2qXSBWROkkHiYQ0WyEe0SrJjUw0No5THzGEEWiVY9FsI76THOj/FtOiamJRWwKvyho9hUp0nHKAY/gCvtaF1ODkfKTB2NZDteLQ25zFdmag21mPXwrIbMLT0ZMa1viWCVlp1PmAvHotuAFOENg3FiVNp0D8DVn+A21vOywnDFKAEbWjmOxt53T4dUK3yG0HemRuCPOewU8IgW1hBMRwik24Er4E8ntGKz0XEdlqR5CZ9bsgvK/vJ+NNwzLKys7Cr2PPJjBKvZKoNm+kWqHNYfEPSbMjZT9D4Ec50GA7V20qLb9S7eqnaC1uztUQZ+A1OkmxeNs8d7hcRmUML5SLg7j3G0vSsOonNdmMTUof6dTWmdv0n+J1dSkrjYESLg1nLZ6YajeOHAlP9OVF1Nx0P8AMVLGBTqtvPb3mdxrbHklEf1NpauIBkHrKwldNhIaQassIgi+EkasDPVHWbXZTgwJ76oLnamCNr/iME4JgP6ipr8iasevRR5zswLeA28APObceP25ebk/5ihsLc30PPpr4eECxeHLWUjToCffzmowsQB6knb1j1wPUzZzOWx2FC2C3uPHT3tM/Mwdc29mE6CsyZittuf7TM4jQFrpfQ+nSIPKWohqNua66zrOE4fvKKG/KKKVh6KvPDz1klwJ6xRTT4wjmlbQya2EeKZhEtJoYooA+UxKjRooBetMyRw19xGigFNTA32gh4MSdhFFAKm7PuGzKbTYwuGqBbG0UUcugs7t/CQZXiih8qFTs45fWUGs/T6xRR7poNVfp9ZAvUiiiCtqLGUvhCY8UDDVOHyWDqtSNt1+0UUmm3cLZxYcxKzhQbgxopJBP6Vl+U38D+xiWzeBiimWcnro4s7ej5yP5jpd2VF1ZiFHS52iimc9dFvW3onDsAKFNaY1sLsepO5hNtIop1POt2Qbn7ecGxVbKpMUUYC0aHwHqR9YFiMReketwD7xRRB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630" name="AutoShape 6" descr="data:image/jpeg;base64,/9j/4AAQSkZJRgABAQAAAQABAAD/2wCEAAkGBxQSEhUUEhQUFRUUFBQUFRQVFBQUFBQVFBQWFhQVFBQYHCggGBolHBQUITEhJSksLi4uFx8zODMsNygtLisBCgoKDg0OGhAQFywcHCQsLCwsLCwsLCwsLCwsLCwsLSwsLCwsLCwsLCwsLCwsLCwsLCwsLCwsLCwsLCwsLCwsLP/AABEIAKcBLwMBIgACEQEDEQH/xAAbAAABBQEBAAAAAAAAAAAAAAAEAAECAwUGB//EADsQAAIBAgQDBgQFAwMEAwAAAAECAAMRBBIhMQVBUQYTYXGBkSIyobFCUmLB0RRy8COCkhUk4fEHM0P/xAAZAQADAQEBAAAAAAAAAAAAAAAAAQIDBAX/xAAjEQEBAAIDAAICAgMAAAAAAAAAAQIRAyExEkEEUWGxEyJC/9oADAMBAAIRAxEAPwDi40ZDoJICagpGOTIgx6JYokxEsUcgSJlNSWEyljChCWU1iVYQixaCmrM6sdYfiWmYxkZGUUaKQCiijQDX4Ok6XDppMLgq6CdLQXSAIJFkhASPkgQbJGyQrJFkgNB8kfJHbFUg/dl1D/lP2vteXlIbGg2SNkhBWNkgFGSNkhGSIpABskbLCCkiVgFGWLJLssfJGQcrIlYQVkCsAoyyJWEFZArAB2WC1RDqiwKrAMPDnSW3lvAuGNXqooNlzgPa2YLzIB36esJxOEU60w4zfEiWaq2S9ldyqjLe22svHOeKZ5kAZY4sbEEEbgixHmDK5ZCEMcmVoY7GWDMZERRxJoTSXE6SpJKo2kYBYt4FLsU2somGXpnjRRSQRjRRQDpuCroJ02HTSc3wI6Cdbhk01084gS05IUpN6yKN7k7Cx1PLWTWkxGrHN4WAEi5yNceK5KTTj0KBZwo56k8go3JgdfEVaep+IeKj6ETqeCYIhczizGxI/LzVD16n0mH5H5Eww69VOGzLtdxnhNGpRK1FWwGhtqNNweRnL06VgBcmwAudzbmZ0HHcbf4B/umKFmX4GGUw3lfS5b3pVljZZdljETvYqSsbLLssYiAUlZWRL2ErIgSIWSyySiStA1BWQKy8iQYRkoIkLS0xAQAavM9hrNDEwDnGTn8PjGosroSCGBsCQGsb5WtuDNSvids1RkRgVpVsmdHp3zd1WQblSehIPLYzErbR8HjalO+RrA7qQGU+asCD7SVNy9Os4VCWprTY1qhDKiNZjnp31p/h02PSYuGq/EA5+EkAnmo5nxksTxKrUGV3JX8oAVP+KgCDXjlsDb4nw96DWaxU6o6/Kw8D18IFmm5guP0u5WjVUsAoBDLpcaXBFzp102mdj0ofNQfT8jXuPJiNfLeaY8n1RQwj3kFqDrJiab2SynK67ywQPFPHl1AEqG5kIiYpzGUV4ooA0UUaAdV2bF7Ts8LSudfw2t5zleyGGLWA6X8hOyw1Ehit72I18wJjnfp0cOPe08fTAyDnqfYW/eLurC3XU+UjxY2qoCbAJ+//AKix4YIMgJLgBQNyTsBMnVvrazCYcV6i7FUIJHVtlX31PgJvYtxTQnp9Sf5MD4U1HDUwneAsBdrKzDMfmOaxv0gWM4itWrZW+BFzEnTMx0AF+k4bjly8n8M8d+sjDYhmY95a5JI/j0hLLFi6GXKw8D7S1xPUwvWmHLjqhzImTYSMtkYRiJMCM0CVESBEsaVEwCYj2iElAKmlLy1jKmgSAEkRHURyIBn4wwFIbjYHTlQnK1TpKhJ1jsJEQM4jiMI8AmsQMiJMiBHBnT4fsu4phmJVyLleQvsD4wrsh2e2r1h400P0dh9h69J2LUrzPLksvTo4+Lc3k80xmDen8ym3Uaj3mLiXnsD4TwBnP4nglI1Gy001AXUXF9zYctOkq/kbncGXB+q83jzcx/ZSvT+UCoP0mzf8T+15j1qDJ86sv9ykfeOWVlcbPYrjRxGjSaOq3IA3JsPWNCuFqDWp32zrfyvAPQuzvDXoBSxGoswB26azddsr/wB4+o0P0tAGqkrYWHQDl6w/A1BiKPR1Jt4MNPYzlt3XdMfjIIfCipWplgDZSADqNxraG4rhxbOQutJSABqQWNr+BChpm4ajUqKpU5amayrfXezX0sBpedetL+npBM12a5ZtifzN4b2Hn4S5qY7vjPPPV1PXOpRW3w2tpp05QOlw5Wzgi4DGxmZW445xD0kokpf4SCNQR0PK97aw7DcTK3W1rH4gRYg+UiXc3pvL+qqxFDu8ouSpuNeV49Brr5aH0keIVzVU+G0H4Q5+NTvof2lYMeXxe8gJZUkFmzmPK3Mmxg1R4AnaQUxRwIEtWO0ZI1QwNS5kIiYoEdBJNEkd9oEyscYJShGOMopRwnHsbmOJECSEZnEe8jEYEspbzpexfDErVWZxcUgrBeRJJtfra205ymJ2f/x0Na58KY+rycvF8c3lHYhecSyQIMtRAP4nO7dq6lTIpbfT1vyEGwWGC3J1bZr31d7M2/Tb0hgyM4VzYKO9I11yEHXqL2H+4R7Hdjckkm3U63i+y9UVcGDt/MpbBcrXh9Kp/nlLu+XnKkFunNYvs/Sf5qSE/wBoB9xMfF9iaTfIWTyNx7GegXWR7tfrrK7n2n/W+x5Tiew2IW+RkcDzUn01+8Bw/A8RTf46TC3MWI+k9haj5SNLDBuhj+eSf8WLE4XiUaiqtoy2Jv12sJVRSpRdnHyndedjsfSdC2CXYge2sExXC1tdND/nKQ196c6O2jUcQwSkjiwL3uGta7ZTt05bzrKHGaeLpKaVwX+F1b5qYXcH30tp8V55/T4JnrFaoY3zFsvQ6IFHodfCegcIwqoPgTKqgDX5mNgLn0EnPiwt3Pf7Y4/LdtYNIf8AdVCNLEAeS6TVxVAOQ9hm57a2mXUplazeJP3vNRG03/zzlNQ9SllOsApfBWH6rg+sMrub67mBYxL2I3BhOqWU3BlZZTHpYjMNdxv/ADIVWm0ctmldV5QNTFUMspLGk4WRMmxlYMAtWVVjLAZRWMArkhIrJiATUSNXaTEqrmBMnFnWVUhJ4neRpyiccI8UQgZSSLzjWkrwJNJ0XZPia0GYMbd4V5gfKG626ic6sjVW9orNqxurt67TqZrEHT3+0LoV7HXXpPIuF8Rq0D8DnL+U6r7cvSdPT7VCohUDLUOm97/2kCZ3js7dE5ZXY4TE52Y6ZXYrp+SnbW/Qvpb9EKruOUzeCJlU9BZVHQDUn1J38IXiDMp5tthFdKsLnzhC1Ad5m1ad+t+o0MrODq82IHW0nZ2NxXErq4oDnM4cPfmztp+YC3npIjBKNXuB+o7/APj1lfJOlqYioxbILqozXJsBbleB4vjL0CFqIwvsVIy662POa1NswCU0OU2ubELYa78/SVcY4cKgYHVjY36W2tKgs/SrD8VLD4V9/wDLxYTi3dKe+UgC5ZrEr4m45TIweJyHK2hH+XhWOK1qTpe2YWB8RqPqJWmMzsuq20TD1SKtI2fLb8twTfQmZ+NxjJfJUPeqwOQ3yupHylQbAePrM7BuR/pqSAABbTkov9byPDlAqVM2jEg9Li2h+8iuiD6uI71tQFv43I89BLFPK9j7+0qw2HNU5wLAG19r/wAxYnDsmoFx0sLiLZWfpYaRB1uf+Ms7rr5SvCVgdNAemt/Yw110hSZVTD2OZdwdPHzEJSrSrWUjuqmw/I38QjuJnY/B3jxy0WfHMohjMI9JrOLfY+UgrTpeG/8AdYXLU1emcpPPwPtMp+BkE2J0m7ks1dVmu8grTTHACw+F9ehgVfhNdNSlwOY1gSOaD1DI971kS0AsSTErUywQCwQfEtLrwTEtAM2sdYySFVo9MykuREkJERxA0xHkRHgSQjjVvL94yxL1gD1GjYTE93UV7Zspva9r+srcykysvNG9T7JcT76kCbAgn4Ry128Zt1T0nkPBuKvh3upOU/Mt9x1856fwriS1EDqbgic2eOnVxZ7mhNrFRzJmnoBYn7WmfQpl2DfhHPqf4h4w672zHqdfpM9NqZSv4Qzj1t7iOjAn5ADyuB+8IRza0jVsJUhJBtNYG9TMcg3bn0Xmf2ldZixtT5bk2sPLqfCZPZ7iWRqtKu3+qjm5tq6E3RlA5W0tyIMYN2r4QXUsmjLseo6GcXTxrroTqNwd56DjuLBmyj4R1YEFvK+k4TtqAtVHW3xqb20uVO58dfpLx90w5cet/bU7P4+5Yt82ntyHvNfifDXKiqt834gOa8x5zh+z2NVay5/lJ1+89QTE6CxuOREnOaq+K7xWcOxlNkATbYjmCP3k6tOBVcIjm/yv+ZDY+vI+sTLWTmtQf8W/g/SQ1D4vh+b9vD1kVoVlGjhvO4PuDb6Q6niCd1I63tLe7B2a0SuqzExzr/8AYL+f7MB9xCRXSp8p1/Kd/aSxNAG4O/3mFXwbIdL25dR5GBWfp2PZfAuO8fZHAUeJHOalSjcA8+s5fhPaypSASsudBYBlAFRQOo2b6HznU4TiFOsl6ZDKSddiPAjcTfDWtOPlmW92AflYQ5VzDWPisJmFxuNfOQwj5dxeWyBcR4BTqC+UA9RvOU4zwJ8OM97rex6i+09JTXWAcewIq0XU6XG/TxhoPMkeXq0LrdmKyaqQwglbBVU+ZT6RaM7tpM/F1YS9N/yt7QnAcFLkGoD5Q0K5io8JwGGeqbICZ6BhuAra2UAeU2uG8HSmPhUSieCk02B+Egr8wsoYC9rgqAGtcXBEEr0srWuDsQRzBFwfrDMViBchwQSBcpk+IX2uRcai1r8oFWqZjpoAAAL3sBtrzigMI8iJKMJCMTYece0i6noYEqcyEmyHofaLuz0PtA0Z1nYzji0yKVQDUnIxva5N7H9pyvdnofaKxHUGKzZ45au3uVPEXQagfSTbGIg1deguROe7P8Sp1aIfmiANfdWA+I3P3i4lh0q0bliKt708puUZNQTfcDY+cx127cbudNnDcSNQk0xmtpfYabwPG8SYjNayZsrMDfKDztba9tZj9luJ56ZBc03Usr6Zhck303mpXyrmFP40yZXuNHGt/vCrmrjuNbCBVUG4tbcmwtMPijClW79ChDAK1jewBvfTYTO7M44B3oVLuaRHdgn/APM6qfEjQGbfEcNazaDMfl6Dx8NYtaKXc2pxVanUsQQxbVhqR4Hznn/avEh62VNRTGW42vzt9B6RcSxlVKlWktRggdgANNDra+9tdrzKKzXHH7cvLy/Lo1ByrBhuCCPQ3novC+JpWANE2b8aHQA9fDzE87yQjA4lqThgSORsdxzjyx2zxys8eq06pHzArfrsfIwlUJG9/WYfC+MFkB0ZSLX/AGYcoSlTKbpcDpyHl0EwsduN20ACDrLRflKcHj1Y5amh5HrC6gsdNpK1DC46EbSttRrLKhkTUHMWgNs+thOkHpO9B+8p/wC5eTjoZrssqqUgYS6Fks1XU9nOKU8R8hIIHxITZl/keMq4nhHoVBXDFqezodQoP4hOKxOBKsHpkqw1BUkEeRE3OHdqnymni1LqRbvVHxC/51G/mPrNpnK5MuG4+dx2tNsygjYgESvFL8Fjz094J2exCvRAVgwUlQQb6Db6QrGnYes0jC9Vn9yV21EHr0uYHpNJG5GSrULiUTHo0wdbekKFO2tpJMPfwMv7rLzv1gEaGu0PSAgWNxCEaAeDnhorFtrXPmCd7H9oHW7O1V+Uhh639pu9lxcVB0YzaNORtcm3nVXh9VdSjW6gX97bQcGemPh1cWdQw6EAiAVey2GbZWQ/pY/Y3EexY4empYhRuSAPM6TuU4IgAFtgBI8M7LpRqipnLZb5QRax63vrzmy1OFokZX/Rk6CSXg6dBNIUzJimYtH0yv8AoydJTiuCJlOk3QkDx1ewIENDpxeHxP8AT1GX8D2D26A3BnY0uIoEYmpSyEC73Gaw5X5ziOI4dixNjaA1KfhF8dnhyXHxpYXjQpYp6iC9N2OnhyYDr/M6lu1NDLcN6WbN5WtPPisa0fxhTkyjRfi5/qO/UW5Bf02tYnrznRVe2FMLdEqM9tM5+FfW5JnGKJaFhcYJnlPBDOXZnbUsSx8zrIWlyLpGyykbVZYxEuyyJWBC+C8UNBtQSjb23H6h18p2/DsUjKCpVlO3Q+R5eXKecusO4HxVsO3VG+Zd/W0jLHbXj5Pi9JqYWnUW66Hp0Mrpoy6Zj66/WZ+ExlGsuamcp8CbeRU7Q2k5/wDUy1p1zKUYlbr9JYCDB1W8nYyFp3Iki19v/MgpvLbCAMVFoO+FhO8ltAbZlJKlFs9BijcwNVb+5djNjDdr9bYhMp2zpcqfHLuPrKzBa+Czb2lY52Iz48cvXW4PF06ozI6sPA39+kPU3E8zfAFTmQlW6qSD7iF4LtNiaRCsBWF7AbVD0AI39ptjyyubPgs8d1ls1uRjtzEHaqxALAIbA5SQT6m9hJVMQGFx5e280YGdraSQrhFu3PQAak+kDqVr6QHEVC1QAk6KfvrAPL+x1QB3BOpnYijOFo0v6espbVWIswnd5tB5Ra2qXSBWROkkHiYQ0WyEe0SrJjUw0No5THzGEEWiVY9FsI76THOj/FtOiamJRWwKvyho9hUp0nHKAY/gCvtaF1ODkfKTB2NZDteLQ25zFdmag21mPXwrIbMLT0ZMa1viWCVlp1PmAvHotuAFOENg3FiVNp0D8DVn+A21vOywnDFKAEbWjmOxt53T4dUK3yG0HemRuCPOewU8IgW1hBMRwik24Er4E8ntGKz0XEdlqR5CZ9bsgvK/vJ+NNwzLKys7Cr2PPJjBKvZKoNm+kWqHNYfEPSbMjZT9D4Ec50GA7V20qLb9S7eqnaC1uztUQZ+A1OkmxeNs8d7hcRmUML5SLg7j3G0vSsOonNdmMTUof6dTWmdv0n+J1dSkrjYESLg1nLZ6YajeOHAlP9OVF1Nx0P8AMVLGBTqtvPb3mdxrbHklEf1NpauIBkHrKwldNhIaQassIgi+EkasDPVHWbXZTgwJ76oLnamCNr/iME4JgP6ipr8iasevRR5zswLeA28APObceP25ebk/5ihsLc30PPpr4eECxeHLWUjToCffzmowsQB6knb1j1wPUzZzOWx2FC2C3uPHT3tM/Mwdc29mE6CsyZittuf7TM4jQFrpfQ+nSIPKWohqNua66zrOE4fvKKG/KKKVh6KvPDz1klwJ6xRTT4wjmlbQya2EeKZhEtJoYooA+UxKjRooBetMyRw19xGigFNTA32gh4MSdhFFAKm7PuGzKbTYwuGqBbG0UUcugs7t/CQZXiih8qFTs45fWUGs/T6xRR7poNVfp9ZAvUiiiCtqLGUvhCY8UDDVOHyWDqtSNt1+0UUmm3cLZxYcxKzhQbgxopJBP6Vl+U38D+xiWzeBiimWcnro4s7ej5yP5jpd2VF1ZiFHS52iimc9dFvW3onDsAKFNaY1sLsepO5hNtIop1POt2Qbn7ecGxVbKpMUUYC0aHwHqR9YFiMReketwD7xRRB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381000" y="146050"/>
            <a:ext cx="8418442" cy="6184900"/>
            <a:chOff x="381000" y="146050"/>
            <a:chExt cx="8418442" cy="6184900"/>
          </a:xfrm>
        </p:grpSpPr>
        <p:pic>
          <p:nvPicPr>
            <p:cNvPr id="9" name="Picture 8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040758" y="146050"/>
              <a:ext cx="341242" cy="311150"/>
            </a:xfrm>
            <a:prstGeom prst="rect">
              <a:avLst/>
            </a:prstGeom>
          </p:spPr>
        </p:pic>
        <p:pic>
          <p:nvPicPr>
            <p:cNvPr id="10" name="Picture 9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659758" y="146050"/>
              <a:ext cx="341242" cy="311150"/>
            </a:xfrm>
            <a:prstGeom prst="rect">
              <a:avLst/>
            </a:prstGeom>
          </p:spPr>
        </p:pic>
        <p:pic>
          <p:nvPicPr>
            <p:cNvPr id="11" name="Picture 10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278758" y="152400"/>
              <a:ext cx="341242" cy="311150"/>
            </a:xfrm>
            <a:prstGeom prst="rect">
              <a:avLst/>
            </a:prstGeom>
          </p:spPr>
        </p:pic>
        <p:pic>
          <p:nvPicPr>
            <p:cNvPr id="12" name="Picture 11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897758" y="152400"/>
              <a:ext cx="341242" cy="311150"/>
            </a:xfrm>
            <a:prstGeom prst="rect">
              <a:avLst/>
            </a:prstGeom>
          </p:spPr>
        </p:pic>
        <p:pic>
          <p:nvPicPr>
            <p:cNvPr id="13" name="Picture 12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516758" y="152400"/>
              <a:ext cx="341242" cy="311150"/>
            </a:xfrm>
            <a:prstGeom prst="rect">
              <a:avLst/>
            </a:prstGeom>
          </p:spPr>
        </p:pic>
        <p:pic>
          <p:nvPicPr>
            <p:cNvPr id="14" name="Picture 13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135758" y="152400"/>
              <a:ext cx="341242" cy="311150"/>
            </a:xfrm>
            <a:prstGeom prst="rect">
              <a:avLst/>
            </a:prstGeom>
          </p:spPr>
        </p:pic>
        <p:pic>
          <p:nvPicPr>
            <p:cNvPr id="15" name="Picture 14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754758" y="152400"/>
              <a:ext cx="341242" cy="311150"/>
            </a:xfrm>
            <a:prstGeom prst="rect">
              <a:avLst/>
            </a:prstGeom>
          </p:spPr>
        </p:pic>
        <p:pic>
          <p:nvPicPr>
            <p:cNvPr id="16" name="Picture 15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73758" y="146050"/>
              <a:ext cx="341242" cy="311150"/>
            </a:xfrm>
            <a:prstGeom prst="rect">
              <a:avLst/>
            </a:prstGeom>
          </p:spPr>
        </p:pic>
        <p:pic>
          <p:nvPicPr>
            <p:cNvPr id="17" name="Picture 16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992758" y="146050"/>
              <a:ext cx="341242" cy="311150"/>
            </a:xfrm>
            <a:prstGeom prst="rect">
              <a:avLst/>
            </a:prstGeom>
          </p:spPr>
        </p:pic>
        <p:pic>
          <p:nvPicPr>
            <p:cNvPr id="18" name="Picture 17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11758" y="152400"/>
              <a:ext cx="341242" cy="311150"/>
            </a:xfrm>
            <a:prstGeom prst="rect">
              <a:avLst/>
            </a:prstGeom>
          </p:spPr>
        </p:pic>
        <p:pic>
          <p:nvPicPr>
            <p:cNvPr id="19" name="Picture 18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30758" y="152400"/>
              <a:ext cx="341242" cy="311150"/>
            </a:xfrm>
            <a:prstGeom prst="rect">
              <a:avLst/>
            </a:prstGeom>
          </p:spPr>
        </p:pic>
        <p:pic>
          <p:nvPicPr>
            <p:cNvPr id="20" name="Picture 19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849758" y="152400"/>
              <a:ext cx="341242" cy="311150"/>
            </a:xfrm>
            <a:prstGeom prst="rect">
              <a:avLst/>
            </a:prstGeom>
          </p:spPr>
        </p:pic>
        <p:pic>
          <p:nvPicPr>
            <p:cNvPr id="21" name="Picture 20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68758" y="152400"/>
              <a:ext cx="341242" cy="311150"/>
            </a:xfrm>
            <a:prstGeom prst="rect">
              <a:avLst/>
            </a:prstGeom>
          </p:spPr>
        </p:pic>
        <p:pic>
          <p:nvPicPr>
            <p:cNvPr id="22" name="Picture 21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48000" y="152400"/>
              <a:ext cx="341242" cy="311150"/>
            </a:xfrm>
            <a:prstGeom prst="rect">
              <a:avLst/>
            </a:prstGeom>
          </p:spPr>
        </p:pic>
        <p:pic>
          <p:nvPicPr>
            <p:cNvPr id="23" name="Picture 22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67000" y="152400"/>
              <a:ext cx="341242" cy="311150"/>
            </a:xfrm>
            <a:prstGeom prst="rect">
              <a:avLst/>
            </a:prstGeom>
          </p:spPr>
        </p:pic>
        <p:pic>
          <p:nvPicPr>
            <p:cNvPr id="24" name="Picture 23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86000" y="152400"/>
              <a:ext cx="341242" cy="311150"/>
            </a:xfrm>
            <a:prstGeom prst="rect">
              <a:avLst/>
            </a:prstGeom>
          </p:spPr>
        </p:pic>
        <p:pic>
          <p:nvPicPr>
            <p:cNvPr id="25" name="Picture 24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05000" y="146050"/>
              <a:ext cx="341242" cy="311150"/>
            </a:xfrm>
            <a:prstGeom prst="rect">
              <a:avLst/>
            </a:prstGeom>
          </p:spPr>
        </p:pic>
        <p:pic>
          <p:nvPicPr>
            <p:cNvPr id="26" name="Picture 25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24000" y="146050"/>
              <a:ext cx="341242" cy="311150"/>
            </a:xfrm>
            <a:prstGeom prst="rect">
              <a:avLst/>
            </a:prstGeom>
          </p:spPr>
        </p:pic>
        <p:pic>
          <p:nvPicPr>
            <p:cNvPr id="27" name="Picture 26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43000" y="152400"/>
              <a:ext cx="341242" cy="311150"/>
            </a:xfrm>
            <a:prstGeom prst="rect">
              <a:avLst/>
            </a:prstGeom>
          </p:spPr>
        </p:pic>
        <p:pic>
          <p:nvPicPr>
            <p:cNvPr id="28" name="Picture 27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62000" y="152400"/>
              <a:ext cx="341242" cy="311150"/>
            </a:xfrm>
            <a:prstGeom prst="rect">
              <a:avLst/>
            </a:prstGeom>
          </p:spPr>
        </p:pic>
        <p:pic>
          <p:nvPicPr>
            <p:cNvPr id="29" name="Picture 28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81000" y="152400"/>
              <a:ext cx="341242" cy="311150"/>
            </a:xfrm>
            <a:prstGeom prst="rect">
              <a:avLst/>
            </a:prstGeom>
          </p:spPr>
        </p:pic>
        <p:pic>
          <p:nvPicPr>
            <p:cNvPr id="30" name="Picture 29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077200" y="6013450"/>
              <a:ext cx="341242" cy="311150"/>
            </a:xfrm>
            <a:prstGeom prst="rect">
              <a:avLst/>
            </a:prstGeom>
          </p:spPr>
        </p:pic>
        <p:pic>
          <p:nvPicPr>
            <p:cNvPr id="31" name="Picture 30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696200" y="6013450"/>
              <a:ext cx="341242" cy="311150"/>
            </a:xfrm>
            <a:prstGeom prst="rect">
              <a:avLst/>
            </a:prstGeom>
          </p:spPr>
        </p:pic>
        <p:pic>
          <p:nvPicPr>
            <p:cNvPr id="32" name="Picture 31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315200" y="6019800"/>
              <a:ext cx="341242" cy="311150"/>
            </a:xfrm>
            <a:prstGeom prst="rect">
              <a:avLst/>
            </a:prstGeom>
          </p:spPr>
        </p:pic>
        <p:pic>
          <p:nvPicPr>
            <p:cNvPr id="33" name="Picture 32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934200" y="6019800"/>
              <a:ext cx="341242" cy="311150"/>
            </a:xfrm>
            <a:prstGeom prst="rect">
              <a:avLst/>
            </a:prstGeom>
          </p:spPr>
        </p:pic>
        <p:pic>
          <p:nvPicPr>
            <p:cNvPr id="34" name="Picture 33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553200" y="6019800"/>
              <a:ext cx="341242" cy="311150"/>
            </a:xfrm>
            <a:prstGeom prst="rect">
              <a:avLst/>
            </a:prstGeom>
          </p:spPr>
        </p:pic>
        <p:pic>
          <p:nvPicPr>
            <p:cNvPr id="35" name="Picture 34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172200" y="6019800"/>
              <a:ext cx="341242" cy="311150"/>
            </a:xfrm>
            <a:prstGeom prst="rect">
              <a:avLst/>
            </a:prstGeom>
          </p:spPr>
        </p:pic>
        <p:pic>
          <p:nvPicPr>
            <p:cNvPr id="36" name="Picture 35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791200" y="6019800"/>
              <a:ext cx="341242" cy="311150"/>
            </a:xfrm>
            <a:prstGeom prst="rect">
              <a:avLst/>
            </a:prstGeom>
          </p:spPr>
        </p:pic>
        <p:pic>
          <p:nvPicPr>
            <p:cNvPr id="37" name="Picture 36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410200" y="6013450"/>
              <a:ext cx="341242" cy="311150"/>
            </a:xfrm>
            <a:prstGeom prst="rect">
              <a:avLst/>
            </a:prstGeom>
          </p:spPr>
        </p:pic>
        <p:pic>
          <p:nvPicPr>
            <p:cNvPr id="38" name="Picture 37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29200" y="6013450"/>
              <a:ext cx="341242" cy="311150"/>
            </a:xfrm>
            <a:prstGeom prst="rect">
              <a:avLst/>
            </a:prstGeom>
          </p:spPr>
        </p:pic>
        <p:pic>
          <p:nvPicPr>
            <p:cNvPr id="39" name="Picture 38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48200" y="6019800"/>
              <a:ext cx="341242" cy="311150"/>
            </a:xfrm>
            <a:prstGeom prst="rect">
              <a:avLst/>
            </a:prstGeom>
          </p:spPr>
        </p:pic>
        <p:pic>
          <p:nvPicPr>
            <p:cNvPr id="40" name="Picture 39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67200" y="6019800"/>
              <a:ext cx="341242" cy="311150"/>
            </a:xfrm>
            <a:prstGeom prst="rect">
              <a:avLst/>
            </a:prstGeom>
          </p:spPr>
        </p:pic>
        <p:pic>
          <p:nvPicPr>
            <p:cNvPr id="41" name="Picture 40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886200" y="6019800"/>
              <a:ext cx="341242" cy="311150"/>
            </a:xfrm>
            <a:prstGeom prst="rect">
              <a:avLst/>
            </a:prstGeom>
          </p:spPr>
        </p:pic>
        <p:pic>
          <p:nvPicPr>
            <p:cNvPr id="42" name="Picture 41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505200" y="6019800"/>
              <a:ext cx="341242" cy="311150"/>
            </a:xfrm>
            <a:prstGeom prst="rect">
              <a:avLst/>
            </a:prstGeom>
          </p:spPr>
        </p:pic>
        <p:pic>
          <p:nvPicPr>
            <p:cNvPr id="43" name="Picture 42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124200" y="6019800"/>
              <a:ext cx="341242" cy="311150"/>
            </a:xfrm>
            <a:prstGeom prst="rect">
              <a:avLst/>
            </a:prstGeom>
          </p:spPr>
        </p:pic>
        <p:pic>
          <p:nvPicPr>
            <p:cNvPr id="44" name="Picture 43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743200" y="6019800"/>
              <a:ext cx="341242" cy="311150"/>
            </a:xfrm>
            <a:prstGeom prst="rect">
              <a:avLst/>
            </a:prstGeom>
          </p:spPr>
        </p:pic>
        <p:pic>
          <p:nvPicPr>
            <p:cNvPr id="45" name="Picture 44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362200" y="6019800"/>
              <a:ext cx="341242" cy="311150"/>
            </a:xfrm>
            <a:prstGeom prst="rect">
              <a:avLst/>
            </a:prstGeom>
          </p:spPr>
        </p:pic>
        <p:pic>
          <p:nvPicPr>
            <p:cNvPr id="46" name="Picture 45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81200" y="6013450"/>
              <a:ext cx="341242" cy="311150"/>
            </a:xfrm>
            <a:prstGeom prst="rect">
              <a:avLst/>
            </a:prstGeom>
          </p:spPr>
        </p:pic>
        <p:pic>
          <p:nvPicPr>
            <p:cNvPr id="47" name="Picture 46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00200" y="6013450"/>
              <a:ext cx="341242" cy="311150"/>
            </a:xfrm>
            <a:prstGeom prst="rect">
              <a:avLst/>
            </a:prstGeom>
          </p:spPr>
        </p:pic>
        <p:pic>
          <p:nvPicPr>
            <p:cNvPr id="48" name="Picture 47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19200" y="6019800"/>
              <a:ext cx="341242" cy="311150"/>
            </a:xfrm>
            <a:prstGeom prst="rect">
              <a:avLst/>
            </a:prstGeom>
          </p:spPr>
        </p:pic>
        <p:pic>
          <p:nvPicPr>
            <p:cNvPr id="49" name="Picture 48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38200" y="6019800"/>
              <a:ext cx="341242" cy="311150"/>
            </a:xfrm>
            <a:prstGeom prst="rect">
              <a:avLst/>
            </a:prstGeom>
          </p:spPr>
        </p:pic>
        <p:pic>
          <p:nvPicPr>
            <p:cNvPr id="50" name="Picture 49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7200" y="6019800"/>
              <a:ext cx="341242" cy="311150"/>
            </a:xfrm>
            <a:prstGeom prst="rect">
              <a:avLst/>
            </a:prstGeom>
          </p:spPr>
        </p:pic>
        <p:pic>
          <p:nvPicPr>
            <p:cNvPr id="51" name="Picture 50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58200" y="6019800"/>
              <a:ext cx="341242" cy="311150"/>
            </a:xfrm>
            <a:prstGeom prst="rect">
              <a:avLst/>
            </a:prstGeom>
          </p:spPr>
        </p:pic>
        <p:pic>
          <p:nvPicPr>
            <p:cNvPr id="52" name="Picture 51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21758" y="152400"/>
              <a:ext cx="341242" cy="311150"/>
            </a:xfrm>
            <a:prstGeom prst="rect">
              <a:avLst/>
            </a:prstGeom>
          </p:spPr>
        </p:pic>
      </p:grpSp>
    </p:spTree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400" decel="100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4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4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4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accel="1000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00" accel="1000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1" build="allAtOnce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685800"/>
            <a:ext cx="7313984" cy="2667000"/>
          </a:xfrm>
          <a:prstGeom prst="rect">
            <a:avLst/>
          </a:prstGeom>
        </p:spPr>
      </p:pic>
      <p:pic>
        <p:nvPicPr>
          <p:cNvPr id="5" name="Picture 4" descr="f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" y="3505201"/>
            <a:ext cx="7315200" cy="2667000"/>
          </a:xfrm>
          <a:prstGeom prst="rect">
            <a:avLst/>
          </a:prstGeom>
        </p:spPr>
      </p:pic>
      <p:grpSp>
        <p:nvGrpSpPr>
          <p:cNvPr id="4" name="Group 3"/>
          <p:cNvGrpSpPr/>
          <p:nvPr/>
        </p:nvGrpSpPr>
        <p:grpSpPr>
          <a:xfrm>
            <a:off x="381000" y="152400"/>
            <a:ext cx="8418442" cy="6565900"/>
            <a:chOff x="381000" y="146050"/>
            <a:chExt cx="8418442" cy="6184900"/>
          </a:xfrm>
        </p:grpSpPr>
        <p:pic>
          <p:nvPicPr>
            <p:cNvPr id="6" name="Picture 5" descr="b76faf1a82a987fae3052555379e60b51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040758" y="146050"/>
              <a:ext cx="341242" cy="311150"/>
            </a:xfrm>
            <a:prstGeom prst="rect">
              <a:avLst/>
            </a:prstGeom>
          </p:spPr>
        </p:pic>
        <p:pic>
          <p:nvPicPr>
            <p:cNvPr id="7" name="Picture 6" descr="b76faf1a82a987fae3052555379e60b51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659758" y="146050"/>
              <a:ext cx="341242" cy="311150"/>
            </a:xfrm>
            <a:prstGeom prst="rect">
              <a:avLst/>
            </a:prstGeom>
          </p:spPr>
        </p:pic>
        <p:pic>
          <p:nvPicPr>
            <p:cNvPr id="8" name="Picture 7" descr="b76faf1a82a987fae3052555379e60b51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278758" y="152400"/>
              <a:ext cx="341242" cy="311150"/>
            </a:xfrm>
            <a:prstGeom prst="rect">
              <a:avLst/>
            </a:prstGeom>
          </p:spPr>
        </p:pic>
        <p:pic>
          <p:nvPicPr>
            <p:cNvPr id="9" name="Picture 8" descr="b76faf1a82a987fae3052555379e60b51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897758" y="152400"/>
              <a:ext cx="341242" cy="311150"/>
            </a:xfrm>
            <a:prstGeom prst="rect">
              <a:avLst/>
            </a:prstGeom>
          </p:spPr>
        </p:pic>
        <p:pic>
          <p:nvPicPr>
            <p:cNvPr id="10" name="Picture 9" descr="b76faf1a82a987fae3052555379e60b51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516758" y="152400"/>
              <a:ext cx="341242" cy="311150"/>
            </a:xfrm>
            <a:prstGeom prst="rect">
              <a:avLst/>
            </a:prstGeom>
          </p:spPr>
        </p:pic>
        <p:pic>
          <p:nvPicPr>
            <p:cNvPr id="11" name="Picture 10" descr="b76faf1a82a987fae3052555379e60b51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135758" y="152400"/>
              <a:ext cx="341242" cy="311150"/>
            </a:xfrm>
            <a:prstGeom prst="rect">
              <a:avLst/>
            </a:prstGeom>
          </p:spPr>
        </p:pic>
        <p:pic>
          <p:nvPicPr>
            <p:cNvPr id="12" name="Picture 11" descr="b76faf1a82a987fae3052555379e60b51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754758" y="152400"/>
              <a:ext cx="341242" cy="311150"/>
            </a:xfrm>
            <a:prstGeom prst="rect">
              <a:avLst/>
            </a:prstGeom>
          </p:spPr>
        </p:pic>
        <p:pic>
          <p:nvPicPr>
            <p:cNvPr id="13" name="Picture 12" descr="b76faf1a82a987fae3052555379e60b51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373758" y="146050"/>
              <a:ext cx="341242" cy="311150"/>
            </a:xfrm>
            <a:prstGeom prst="rect">
              <a:avLst/>
            </a:prstGeom>
          </p:spPr>
        </p:pic>
        <p:pic>
          <p:nvPicPr>
            <p:cNvPr id="14" name="Picture 13" descr="b76faf1a82a987fae3052555379e60b51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992758" y="146050"/>
              <a:ext cx="341242" cy="311150"/>
            </a:xfrm>
            <a:prstGeom prst="rect">
              <a:avLst/>
            </a:prstGeom>
          </p:spPr>
        </p:pic>
        <p:pic>
          <p:nvPicPr>
            <p:cNvPr id="15" name="Picture 14" descr="b76faf1a82a987fae3052555379e60b51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611758" y="152400"/>
              <a:ext cx="341242" cy="311150"/>
            </a:xfrm>
            <a:prstGeom prst="rect">
              <a:avLst/>
            </a:prstGeom>
          </p:spPr>
        </p:pic>
        <p:pic>
          <p:nvPicPr>
            <p:cNvPr id="16" name="Picture 15" descr="b76faf1a82a987fae3052555379e60b51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230758" y="152400"/>
              <a:ext cx="341242" cy="311150"/>
            </a:xfrm>
            <a:prstGeom prst="rect">
              <a:avLst/>
            </a:prstGeom>
          </p:spPr>
        </p:pic>
        <p:pic>
          <p:nvPicPr>
            <p:cNvPr id="17" name="Picture 16" descr="b76faf1a82a987fae3052555379e60b51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849758" y="152400"/>
              <a:ext cx="341242" cy="311150"/>
            </a:xfrm>
            <a:prstGeom prst="rect">
              <a:avLst/>
            </a:prstGeom>
          </p:spPr>
        </p:pic>
        <p:pic>
          <p:nvPicPr>
            <p:cNvPr id="18" name="Picture 17" descr="b76faf1a82a987fae3052555379e60b51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468758" y="152400"/>
              <a:ext cx="341242" cy="311150"/>
            </a:xfrm>
            <a:prstGeom prst="rect">
              <a:avLst/>
            </a:prstGeom>
          </p:spPr>
        </p:pic>
        <p:pic>
          <p:nvPicPr>
            <p:cNvPr id="19" name="Picture 18" descr="b76faf1a82a987fae3052555379e60b51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048000" y="152400"/>
              <a:ext cx="341242" cy="311150"/>
            </a:xfrm>
            <a:prstGeom prst="rect">
              <a:avLst/>
            </a:prstGeom>
          </p:spPr>
        </p:pic>
        <p:pic>
          <p:nvPicPr>
            <p:cNvPr id="20" name="Picture 19" descr="b76faf1a82a987fae3052555379e60b51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667000" y="152400"/>
              <a:ext cx="341242" cy="311150"/>
            </a:xfrm>
            <a:prstGeom prst="rect">
              <a:avLst/>
            </a:prstGeom>
          </p:spPr>
        </p:pic>
        <p:pic>
          <p:nvPicPr>
            <p:cNvPr id="21" name="Picture 20" descr="b76faf1a82a987fae3052555379e60b51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286000" y="152400"/>
              <a:ext cx="341242" cy="311150"/>
            </a:xfrm>
            <a:prstGeom prst="rect">
              <a:avLst/>
            </a:prstGeom>
          </p:spPr>
        </p:pic>
        <p:pic>
          <p:nvPicPr>
            <p:cNvPr id="22" name="Picture 21" descr="b76faf1a82a987fae3052555379e60b51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905000" y="146050"/>
              <a:ext cx="341242" cy="311150"/>
            </a:xfrm>
            <a:prstGeom prst="rect">
              <a:avLst/>
            </a:prstGeom>
          </p:spPr>
        </p:pic>
        <p:pic>
          <p:nvPicPr>
            <p:cNvPr id="23" name="Picture 22" descr="b76faf1a82a987fae3052555379e60b51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524000" y="146050"/>
              <a:ext cx="341242" cy="311150"/>
            </a:xfrm>
            <a:prstGeom prst="rect">
              <a:avLst/>
            </a:prstGeom>
          </p:spPr>
        </p:pic>
        <p:pic>
          <p:nvPicPr>
            <p:cNvPr id="24" name="Picture 23" descr="b76faf1a82a987fae3052555379e60b51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43000" y="152400"/>
              <a:ext cx="341242" cy="311150"/>
            </a:xfrm>
            <a:prstGeom prst="rect">
              <a:avLst/>
            </a:prstGeom>
          </p:spPr>
        </p:pic>
        <p:pic>
          <p:nvPicPr>
            <p:cNvPr id="25" name="Picture 24" descr="b76faf1a82a987fae3052555379e60b51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62000" y="152400"/>
              <a:ext cx="341242" cy="311150"/>
            </a:xfrm>
            <a:prstGeom prst="rect">
              <a:avLst/>
            </a:prstGeom>
          </p:spPr>
        </p:pic>
        <p:pic>
          <p:nvPicPr>
            <p:cNvPr id="26" name="Picture 25" descr="b76faf1a82a987fae3052555379e60b51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81000" y="152400"/>
              <a:ext cx="341242" cy="311150"/>
            </a:xfrm>
            <a:prstGeom prst="rect">
              <a:avLst/>
            </a:prstGeom>
          </p:spPr>
        </p:pic>
        <p:pic>
          <p:nvPicPr>
            <p:cNvPr id="27" name="Picture 26" descr="b76faf1a82a987fae3052555379e60b51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077200" y="6013450"/>
              <a:ext cx="341242" cy="311150"/>
            </a:xfrm>
            <a:prstGeom prst="rect">
              <a:avLst/>
            </a:prstGeom>
          </p:spPr>
        </p:pic>
        <p:pic>
          <p:nvPicPr>
            <p:cNvPr id="28" name="Picture 27" descr="b76faf1a82a987fae3052555379e60b51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696200" y="6013450"/>
              <a:ext cx="341242" cy="311150"/>
            </a:xfrm>
            <a:prstGeom prst="rect">
              <a:avLst/>
            </a:prstGeom>
          </p:spPr>
        </p:pic>
        <p:pic>
          <p:nvPicPr>
            <p:cNvPr id="29" name="Picture 28" descr="b76faf1a82a987fae3052555379e60b51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315200" y="6019800"/>
              <a:ext cx="341242" cy="311150"/>
            </a:xfrm>
            <a:prstGeom prst="rect">
              <a:avLst/>
            </a:prstGeom>
          </p:spPr>
        </p:pic>
        <p:pic>
          <p:nvPicPr>
            <p:cNvPr id="30" name="Picture 29" descr="b76faf1a82a987fae3052555379e60b51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934200" y="6019800"/>
              <a:ext cx="341242" cy="311150"/>
            </a:xfrm>
            <a:prstGeom prst="rect">
              <a:avLst/>
            </a:prstGeom>
          </p:spPr>
        </p:pic>
        <p:pic>
          <p:nvPicPr>
            <p:cNvPr id="31" name="Picture 30" descr="b76faf1a82a987fae3052555379e60b51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553200" y="6019800"/>
              <a:ext cx="341242" cy="311150"/>
            </a:xfrm>
            <a:prstGeom prst="rect">
              <a:avLst/>
            </a:prstGeom>
          </p:spPr>
        </p:pic>
        <p:pic>
          <p:nvPicPr>
            <p:cNvPr id="32" name="Picture 31" descr="b76faf1a82a987fae3052555379e60b51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172200" y="6019800"/>
              <a:ext cx="341242" cy="311150"/>
            </a:xfrm>
            <a:prstGeom prst="rect">
              <a:avLst/>
            </a:prstGeom>
          </p:spPr>
        </p:pic>
        <p:pic>
          <p:nvPicPr>
            <p:cNvPr id="33" name="Picture 32" descr="b76faf1a82a987fae3052555379e60b51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791200" y="6019800"/>
              <a:ext cx="341242" cy="311150"/>
            </a:xfrm>
            <a:prstGeom prst="rect">
              <a:avLst/>
            </a:prstGeom>
          </p:spPr>
        </p:pic>
        <p:pic>
          <p:nvPicPr>
            <p:cNvPr id="34" name="Picture 33" descr="b76faf1a82a987fae3052555379e60b51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410200" y="6013450"/>
              <a:ext cx="341242" cy="311150"/>
            </a:xfrm>
            <a:prstGeom prst="rect">
              <a:avLst/>
            </a:prstGeom>
          </p:spPr>
        </p:pic>
        <p:pic>
          <p:nvPicPr>
            <p:cNvPr id="35" name="Picture 34" descr="b76faf1a82a987fae3052555379e60b51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029200" y="6013450"/>
              <a:ext cx="341242" cy="311150"/>
            </a:xfrm>
            <a:prstGeom prst="rect">
              <a:avLst/>
            </a:prstGeom>
          </p:spPr>
        </p:pic>
        <p:pic>
          <p:nvPicPr>
            <p:cNvPr id="36" name="Picture 35" descr="b76faf1a82a987fae3052555379e60b51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648200" y="6019800"/>
              <a:ext cx="341242" cy="311150"/>
            </a:xfrm>
            <a:prstGeom prst="rect">
              <a:avLst/>
            </a:prstGeom>
          </p:spPr>
        </p:pic>
        <p:pic>
          <p:nvPicPr>
            <p:cNvPr id="37" name="Picture 36" descr="b76faf1a82a987fae3052555379e60b51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267200" y="6019800"/>
              <a:ext cx="341242" cy="311150"/>
            </a:xfrm>
            <a:prstGeom prst="rect">
              <a:avLst/>
            </a:prstGeom>
          </p:spPr>
        </p:pic>
        <p:pic>
          <p:nvPicPr>
            <p:cNvPr id="38" name="Picture 37" descr="b76faf1a82a987fae3052555379e60b51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886200" y="6019800"/>
              <a:ext cx="341242" cy="311150"/>
            </a:xfrm>
            <a:prstGeom prst="rect">
              <a:avLst/>
            </a:prstGeom>
          </p:spPr>
        </p:pic>
        <p:pic>
          <p:nvPicPr>
            <p:cNvPr id="39" name="Picture 38" descr="b76faf1a82a987fae3052555379e60b51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505200" y="6019800"/>
              <a:ext cx="341242" cy="311150"/>
            </a:xfrm>
            <a:prstGeom prst="rect">
              <a:avLst/>
            </a:prstGeom>
          </p:spPr>
        </p:pic>
        <p:pic>
          <p:nvPicPr>
            <p:cNvPr id="40" name="Picture 39" descr="b76faf1a82a987fae3052555379e60b51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124200" y="6019800"/>
              <a:ext cx="341242" cy="311150"/>
            </a:xfrm>
            <a:prstGeom prst="rect">
              <a:avLst/>
            </a:prstGeom>
          </p:spPr>
        </p:pic>
        <p:pic>
          <p:nvPicPr>
            <p:cNvPr id="41" name="Picture 40" descr="b76faf1a82a987fae3052555379e60b51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743200" y="6019800"/>
              <a:ext cx="341242" cy="311150"/>
            </a:xfrm>
            <a:prstGeom prst="rect">
              <a:avLst/>
            </a:prstGeom>
          </p:spPr>
        </p:pic>
        <p:pic>
          <p:nvPicPr>
            <p:cNvPr id="42" name="Picture 41" descr="b76faf1a82a987fae3052555379e60b51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362200" y="6019800"/>
              <a:ext cx="341242" cy="311150"/>
            </a:xfrm>
            <a:prstGeom prst="rect">
              <a:avLst/>
            </a:prstGeom>
          </p:spPr>
        </p:pic>
        <p:pic>
          <p:nvPicPr>
            <p:cNvPr id="43" name="Picture 42" descr="b76faf1a82a987fae3052555379e60b51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981200" y="6013450"/>
              <a:ext cx="341242" cy="311150"/>
            </a:xfrm>
            <a:prstGeom prst="rect">
              <a:avLst/>
            </a:prstGeom>
          </p:spPr>
        </p:pic>
        <p:pic>
          <p:nvPicPr>
            <p:cNvPr id="44" name="Picture 43" descr="b76faf1a82a987fae3052555379e60b51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600200" y="6013450"/>
              <a:ext cx="341242" cy="311150"/>
            </a:xfrm>
            <a:prstGeom prst="rect">
              <a:avLst/>
            </a:prstGeom>
          </p:spPr>
        </p:pic>
        <p:pic>
          <p:nvPicPr>
            <p:cNvPr id="45" name="Picture 44" descr="b76faf1a82a987fae3052555379e60b51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19200" y="6019800"/>
              <a:ext cx="341242" cy="311150"/>
            </a:xfrm>
            <a:prstGeom prst="rect">
              <a:avLst/>
            </a:prstGeom>
          </p:spPr>
        </p:pic>
        <p:pic>
          <p:nvPicPr>
            <p:cNvPr id="46" name="Picture 45" descr="b76faf1a82a987fae3052555379e60b51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38200" y="6019800"/>
              <a:ext cx="341242" cy="311150"/>
            </a:xfrm>
            <a:prstGeom prst="rect">
              <a:avLst/>
            </a:prstGeom>
          </p:spPr>
        </p:pic>
        <p:pic>
          <p:nvPicPr>
            <p:cNvPr id="47" name="Picture 46" descr="b76faf1a82a987fae3052555379e60b51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57200" y="6019800"/>
              <a:ext cx="341242" cy="311150"/>
            </a:xfrm>
            <a:prstGeom prst="rect">
              <a:avLst/>
            </a:prstGeom>
          </p:spPr>
        </p:pic>
        <p:pic>
          <p:nvPicPr>
            <p:cNvPr id="48" name="Picture 47" descr="b76faf1a82a987fae3052555379e60b51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458200" y="6019800"/>
              <a:ext cx="341242" cy="311150"/>
            </a:xfrm>
            <a:prstGeom prst="rect">
              <a:avLst/>
            </a:prstGeom>
          </p:spPr>
        </p:pic>
        <p:pic>
          <p:nvPicPr>
            <p:cNvPr id="49" name="Picture 48" descr="b76faf1a82a987fae3052555379e60b51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421758" y="152400"/>
              <a:ext cx="341242" cy="311150"/>
            </a:xfrm>
            <a:prstGeom prst="rect">
              <a:avLst/>
            </a:prstGeom>
          </p:spPr>
        </p:pic>
      </p:grpSp>
    </p:spTree>
  </p:cSld>
  <p:clrMapOvr>
    <a:masterClrMapping/>
  </p:clrMapOvr>
  <p:transition spd="med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8200" y="4716720"/>
            <a:ext cx="7315200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Font typeface="Wingdings" pitchFamily="2" charset="2"/>
              <a:buChar char="q"/>
            </a:pPr>
            <a:r>
              <a:rPr lang="en-US" sz="48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8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কীভাবে সংসদ সদস্য নির্বাচিত হন?</a:t>
            </a:r>
          </a:p>
          <a:p>
            <a:endParaRPr lang="bn-BD" sz="2800" dirty="0" smtClean="0">
              <a:solidFill>
                <a:schemeClr val="accent6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 descr="s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685800"/>
            <a:ext cx="5257800" cy="3990108"/>
          </a:xfrm>
          <a:prstGeom prst="rect">
            <a:avLst/>
          </a:prstGeom>
        </p:spPr>
      </p:pic>
      <p:grpSp>
        <p:nvGrpSpPr>
          <p:cNvPr id="6" name="Group 5"/>
          <p:cNvGrpSpPr/>
          <p:nvPr/>
        </p:nvGrpSpPr>
        <p:grpSpPr>
          <a:xfrm>
            <a:off x="381000" y="146050"/>
            <a:ext cx="8418442" cy="6483350"/>
            <a:chOff x="381000" y="146050"/>
            <a:chExt cx="8418442" cy="6184900"/>
          </a:xfrm>
        </p:grpSpPr>
        <p:pic>
          <p:nvPicPr>
            <p:cNvPr id="7" name="Picture 6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040758" y="146050"/>
              <a:ext cx="341242" cy="311150"/>
            </a:xfrm>
            <a:prstGeom prst="rect">
              <a:avLst/>
            </a:prstGeom>
          </p:spPr>
        </p:pic>
        <p:pic>
          <p:nvPicPr>
            <p:cNvPr id="8" name="Picture 7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659758" y="146050"/>
              <a:ext cx="341242" cy="311150"/>
            </a:xfrm>
            <a:prstGeom prst="rect">
              <a:avLst/>
            </a:prstGeom>
          </p:spPr>
        </p:pic>
        <p:pic>
          <p:nvPicPr>
            <p:cNvPr id="9" name="Picture 8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278758" y="152400"/>
              <a:ext cx="341242" cy="311150"/>
            </a:xfrm>
            <a:prstGeom prst="rect">
              <a:avLst/>
            </a:prstGeom>
          </p:spPr>
        </p:pic>
        <p:pic>
          <p:nvPicPr>
            <p:cNvPr id="10" name="Picture 9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897758" y="152400"/>
              <a:ext cx="341242" cy="311150"/>
            </a:xfrm>
            <a:prstGeom prst="rect">
              <a:avLst/>
            </a:prstGeom>
          </p:spPr>
        </p:pic>
        <p:pic>
          <p:nvPicPr>
            <p:cNvPr id="11" name="Picture 10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516758" y="152400"/>
              <a:ext cx="341242" cy="311150"/>
            </a:xfrm>
            <a:prstGeom prst="rect">
              <a:avLst/>
            </a:prstGeom>
          </p:spPr>
        </p:pic>
        <p:pic>
          <p:nvPicPr>
            <p:cNvPr id="12" name="Picture 11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135758" y="152400"/>
              <a:ext cx="341242" cy="311150"/>
            </a:xfrm>
            <a:prstGeom prst="rect">
              <a:avLst/>
            </a:prstGeom>
          </p:spPr>
        </p:pic>
        <p:pic>
          <p:nvPicPr>
            <p:cNvPr id="13" name="Picture 12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754758" y="152400"/>
              <a:ext cx="341242" cy="311150"/>
            </a:xfrm>
            <a:prstGeom prst="rect">
              <a:avLst/>
            </a:prstGeom>
          </p:spPr>
        </p:pic>
        <p:pic>
          <p:nvPicPr>
            <p:cNvPr id="14" name="Picture 13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73758" y="146050"/>
              <a:ext cx="341242" cy="311150"/>
            </a:xfrm>
            <a:prstGeom prst="rect">
              <a:avLst/>
            </a:prstGeom>
          </p:spPr>
        </p:pic>
        <p:pic>
          <p:nvPicPr>
            <p:cNvPr id="15" name="Picture 14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992758" y="146050"/>
              <a:ext cx="341242" cy="311150"/>
            </a:xfrm>
            <a:prstGeom prst="rect">
              <a:avLst/>
            </a:prstGeom>
          </p:spPr>
        </p:pic>
        <p:pic>
          <p:nvPicPr>
            <p:cNvPr id="16" name="Picture 15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11758" y="152400"/>
              <a:ext cx="341242" cy="311150"/>
            </a:xfrm>
            <a:prstGeom prst="rect">
              <a:avLst/>
            </a:prstGeom>
          </p:spPr>
        </p:pic>
        <p:pic>
          <p:nvPicPr>
            <p:cNvPr id="17" name="Picture 16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30758" y="152400"/>
              <a:ext cx="341242" cy="311150"/>
            </a:xfrm>
            <a:prstGeom prst="rect">
              <a:avLst/>
            </a:prstGeom>
          </p:spPr>
        </p:pic>
        <p:pic>
          <p:nvPicPr>
            <p:cNvPr id="18" name="Picture 17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849758" y="152400"/>
              <a:ext cx="341242" cy="311150"/>
            </a:xfrm>
            <a:prstGeom prst="rect">
              <a:avLst/>
            </a:prstGeom>
          </p:spPr>
        </p:pic>
        <p:pic>
          <p:nvPicPr>
            <p:cNvPr id="19" name="Picture 18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68758" y="152400"/>
              <a:ext cx="341242" cy="311150"/>
            </a:xfrm>
            <a:prstGeom prst="rect">
              <a:avLst/>
            </a:prstGeom>
          </p:spPr>
        </p:pic>
        <p:pic>
          <p:nvPicPr>
            <p:cNvPr id="20" name="Picture 19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48000" y="152400"/>
              <a:ext cx="341242" cy="311150"/>
            </a:xfrm>
            <a:prstGeom prst="rect">
              <a:avLst/>
            </a:prstGeom>
          </p:spPr>
        </p:pic>
        <p:pic>
          <p:nvPicPr>
            <p:cNvPr id="21" name="Picture 20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67000" y="152400"/>
              <a:ext cx="341242" cy="311150"/>
            </a:xfrm>
            <a:prstGeom prst="rect">
              <a:avLst/>
            </a:prstGeom>
          </p:spPr>
        </p:pic>
        <p:pic>
          <p:nvPicPr>
            <p:cNvPr id="22" name="Picture 21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86000" y="152400"/>
              <a:ext cx="341242" cy="311150"/>
            </a:xfrm>
            <a:prstGeom prst="rect">
              <a:avLst/>
            </a:prstGeom>
          </p:spPr>
        </p:pic>
        <p:pic>
          <p:nvPicPr>
            <p:cNvPr id="23" name="Picture 22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05000" y="146050"/>
              <a:ext cx="341242" cy="311150"/>
            </a:xfrm>
            <a:prstGeom prst="rect">
              <a:avLst/>
            </a:prstGeom>
          </p:spPr>
        </p:pic>
        <p:pic>
          <p:nvPicPr>
            <p:cNvPr id="24" name="Picture 23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24000" y="146050"/>
              <a:ext cx="341242" cy="311150"/>
            </a:xfrm>
            <a:prstGeom prst="rect">
              <a:avLst/>
            </a:prstGeom>
          </p:spPr>
        </p:pic>
        <p:pic>
          <p:nvPicPr>
            <p:cNvPr id="25" name="Picture 24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43000" y="152400"/>
              <a:ext cx="341242" cy="311150"/>
            </a:xfrm>
            <a:prstGeom prst="rect">
              <a:avLst/>
            </a:prstGeom>
          </p:spPr>
        </p:pic>
        <p:pic>
          <p:nvPicPr>
            <p:cNvPr id="26" name="Picture 25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62000" y="152400"/>
              <a:ext cx="341242" cy="311150"/>
            </a:xfrm>
            <a:prstGeom prst="rect">
              <a:avLst/>
            </a:prstGeom>
          </p:spPr>
        </p:pic>
        <p:pic>
          <p:nvPicPr>
            <p:cNvPr id="27" name="Picture 26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81000" y="152400"/>
              <a:ext cx="341242" cy="311150"/>
            </a:xfrm>
            <a:prstGeom prst="rect">
              <a:avLst/>
            </a:prstGeom>
          </p:spPr>
        </p:pic>
        <p:pic>
          <p:nvPicPr>
            <p:cNvPr id="28" name="Picture 27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077200" y="6013450"/>
              <a:ext cx="341242" cy="311150"/>
            </a:xfrm>
            <a:prstGeom prst="rect">
              <a:avLst/>
            </a:prstGeom>
          </p:spPr>
        </p:pic>
        <p:pic>
          <p:nvPicPr>
            <p:cNvPr id="29" name="Picture 28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696200" y="6013450"/>
              <a:ext cx="341242" cy="311150"/>
            </a:xfrm>
            <a:prstGeom prst="rect">
              <a:avLst/>
            </a:prstGeom>
          </p:spPr>
        </p:pic>
        <p:pic>
          <p:nvPicPr>
            <p:cNvPr id="30" name="Picture 29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315200" y="6019800"/>
              <a:ext cx="341242" cy="311150"/>
            </a:xfrm>
            <a:prstGeom prst="rect">
              <a:avLst/>
            </a:prstGeom>
          </p:spPr>
        </p:pic>
        <p:pic>
          <p:nvPicPr>
            <p:cNvPr id="31" name="Picture 30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934200" y="6019800"/>
              <a:ext cx="341242" cy="311150"/>
            </a:xfrm>
            <a:prstGeom prst="rect">
              <a:avLst/>
            </a:prstGeom>
          </p:spPr>
        </p:pic>
        <p:pic>
          <p:nvPicPr>
            <p:cNvPr id="32" name="Picture 31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553200" y="6019800"/>
              <a:ext cx="341242" cy="311150"/>
            </a:xfrm>
            <a:prstGeom prst="rect">
              <a:avLst/>
            </a:prstGeom>
          </p:spPr>
        </p:pic>
        <p:pic>
          <p:nvPicPr>
            <p:cNvPr id="33" name="Picture 32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172200" y="6019800"/>
              <a:ext cx="341242" cy="311150"/>
            </a:xfrm>
            <a:prstGeom prst="rect">
              <a:avLst/>
            </a:prstGeom>
          </p:spPr>
        </p:pic>
        <p:pic>
          <p:nvPicPr>
            <p:cNvPr id="34" name="Picture 33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791200" y="6019800"/>
              <a:ext cx="341242" cy="311150"/>
            </a:xfrm>
            <a:prstGeom prst="rect">
              <a:avLst/>
            </a:prstGeom>
          </p:spPr>
        </p:pic>
        <p:pic>
          <p:nvPicPr>
            <p:cNvPr id="35" name="Picture 34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410200" y="6013450"/>
              <a:ext cx="341242" cy="311150"/>
            </a:xfrm>
            <a:prstGeom prst="rect">
              <a:avLst/>
            </a:prstGeom>
          </p:spPr>
        </p:pic>
        <p:pic>
          <p:nvPicPr>
            <p:cNvPr id="36" name="Picture 35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29200" y="6013450"/>
              <a:ext cx="341242" cy="311150"/>
            </a:xfrm>
            <a:prstGeom prst="rect">
              <a:avLst/>
            </a:prstGeom>
          </p:spPr>
        </p:pic>
        <p:pic>
          <p:nvPicPr>
            <p:cNvPr id="37" name="Picture 36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48200" y="6019800"/>
              <a:ext cx="341242" cy="311150"/>
            </a:xfrm>
            <a:prstGeom prst="rect">
              <a:avLst/>
            </a:prstGeom>
          </p:spPr>
        </p:pic>
        <p:pic>
          <p:nvPicPr>
            <p:cNvPr id="38" name="Picture 37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67200" y="6019800"/>
              <a:ext cx="341242" cy="311150"/>
            </a:xfrm>
            <a:prstGeom prst="rect">
              <a:avLst/>
            </a:prstGeom>
          </p:spPr>
        </p:pic>
        <p:pic>
          <p:nvPicPr>
            <p:cNvPr id="39" name="Picture 38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886200" y="6019800"/>
              <a:ext cx="341242" cy="311150"/>
            </a:xfrm>
            <a:prstGeom prst="rect">
              <a:avLst/>
            </a:prstGeom>
          </p:spPr>
        </p:pic>
        <p:pic>
          <p:nvPicPr>
            <p:cNvPr id="40" name="Picture 39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505200" y="6019800"/>
              <a:ext cx="341242" cy="311150"/>
            </a:xfrm>
            <a:prstGeom prst="rect">
              <a:avLst/>
            </a:prstGeom>
          </p:spPr>
        </p:pic>
        <p:pic>
          <p:nvPicPr>
            <p:cNvPr id="41" name="Picture 40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124200" y="6019800"/>
              <a:ext cx="341242" cy="311150"/>
            </a:xfrm>
            <a:prstGeom prst="rect">
              <a:avLst/>
            </a:prstGeom>
          </p:spPr>
        </p:pic>
        <p:pic>
          <p:nvPicPr>
            <p:cNvPr id="42" name="Picture 41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743200" y="6019800"/>
              <a:ext cx="341242" cy="311150"/>
            </a:xfrm>
            <a:prstGeom prst="rect">
              <a:avLst/>
            </a:prstGeom>
          </p:spPr>
        </p:pic>
        <p:pic>
          <p:nvPicPr>
            <p:cNvPr id="43" name="Picture 42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362200" y="6019800"/>
              <a:ext cx="341242" cy="311150"/>
            </a:xfrm>
            <a:prstGeom prst="rect">
              <a:avLst/>
            </a:prstGeom>
          </p:spPr>
        </p:pic>
        <p:pic>
          <p:nvPicPr>
            <p:cNvPr id="44" name="Picture 43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81200" y="6013450"/>
              <a:ext cx="341242" cy="311150"/>
            </a:xfrm>
            <a:prstGeom prst="rect">
              <a:avLst/>
            </a:prstGeom>
          </p:spPr>
        </p:pic>
        <p:pic>
          <p:nvPicPr>
            <p:cNvPr id="45" name="Picture 44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00200" y="6013450"/>
              <a:ext cx="341242" cy="311150"/>
            </a:xfrm>
            <a:prstGeom prst="rect">
              <a:avLst/>
            </a:prstGeom>
          </p:spPr>
        </p:pic>
        <p:pic>
          <p:nvPicPr>
            <p:cNvPr id="46" name="Picture 45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19200" y="6019800"/>
              <a:ext cx="341242" cy="311150"/>
            </a:xfrm>
            <a:prstGeom prst="rect">
              <a:avLst/>
            </a:prstGeom>
          </p:spPr>
        </p:pic>
        <p:pic>
          <p:nvPicPr>
            <p:cNvPr id="47" name="Picture 46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38200" y="6019800"/>
              <a:ext cx="341242" cy="311150"/>
            </a:xfrm>
            <a:prstGeom prst="rect">
              <a:avLst/>
            </a:prstGeom>
          </p:spPr>
        </p:pic>
        <p:pic>
          <p:nvPicPr>
            <p:cNvPr id="48" name="Picture 47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7200" y="6019800"/>
              <a:ext cx="341242" cy="311150"/>
            </a:xfrm>
            <a:prstGeom prst="rect">
              <a:avLst/>
            </a:prstGeom>
          </p:spPr>
        </p:pic>
        <p:pic>
          <p:nvPicPr>
            <p:cNvPr id="49" name="Picture 48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58200" y="6019800"/>
              <a:ext cx="341242" cy="311150"/>
            </a:xfrm>
            <a:prstGeom prst="rect">
              <a:avLst/>
            </a:prstGeom>
          </p:spPr>
        </p:pic>
        <p:pic>
          <p:nvPicPr>
            <p:cNvPr id="50" name="Picture 49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21758" y="152400"/>
              <a:ext cx="341242" cy="311150"/>
            </a:xfrm>
            <a:prstGeom prst="rect">
              <a:avLst/>
            </a:prstGeom>
          </p:spPr>
        </p:pic>
      </p:grpSp>
    </p:spTree>
  </p:cSld>
  <p:clrMapOvr>
    <a:masterClrMapping/>
  </p:clrMapOvr>
  <p:transition spd="med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0" y="4215586"/>
            <a:ext cx="7696200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en-US" sz="54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54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সংরক্ষিত আসনে মহিলা সংসদ সদস্য কীভাবে নির্বাচিত হন?</a:t>
            </a:r>
          </a:p>
          <a:p>
            <a:endParaRPr lang="bn-BD" sz="2800" dirty="0" smtClean="0">
              <a:solidFill>
                <a:schemeClr val="accent6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 descr="3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762000"/>
            <a:ext cx="6042638" cy="3429000"/>
          </a:xfrm>
          <a:prstGeom prst="rect">
            <a:avLst/>
          </a:prstGeom>
        </p:spPr>
      </p:pic>
      <p:grpSp>
        <p:nvGrpSpPr>
          <p:cNvPr id="6" name="Group 5"/>
          <p:cNvGrpSpPr/>
          <p:nvPr/>
        </p:nvGrpSpPr>
        <p:grpSpPr>
          <a:xfrm>
            <a:off x="381000" y="292100"/>
            <a:ext cx="8418442" cy="6184900"/>
            <a:chOff x="381000" y="146050"/>
            <a:chExt cx="8418442" cy="6184900"/>
          </a:xfrm>
        </p:grpSpPr>
        <p:pic>
          <p:nvPicPr>
            <p:cNvPr id="7" name="Picture 6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040758" y="146050"/>
              <a:ext cx="341242" cy="311150"/>
            </a:xfrm>
            <a:prstGeom prst="rect">
              <a:avLst/>
            </a:prstGeom>
          </p:spPr>
        </p:pic>
        <p:pic>
          <p:nvPicPr>
            <p:cNvPr id="8" name="Picture 7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659758" y="146050"/>
              <a:ext cx="341242" cy="311150"/>
            </a:xfrm>
            <a:prstGeom prst="rect">
              <a:avLst/>
            </a:prstGeom>
          </p:spPr>
        </p:pic>
        <p:pic>
          <p:nvPicPr>
            <p:cNvPr id="9" name="Picture 8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278758" y="152400"/>
              <a:ext cx="341242" cy="311150"/>
            </a:xfrm>
            <a:prstGeom prst="rect">
              <a:avLst/>
            </a:prstGeom>
          </p:spPr>
        </p:pic>
        <p:pic>
          <p:nvPicPr>
            <p:cNvPr id="10" name="Picture 9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897758" y="152400"/>
              <a:ext cx="341242" cy="311150"/>
            </a:xfrm>
            <a:prstGeom prst="rect">
              <a:avLst/>
            </a:prstGeom>
          </p:spPr>
        </p:pic>
        <p:pic>
          <p:nvPicPr>
            <p:cNvPr id="11" name="Picture 10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516758" y="152400"/>
              <a:ext cx="341242" cy="311150"/>
            </a:xfrm>
            <a:prstGeom prst="rect">
              <a:avLst/>
            </a:prstGeom>
          </p:spPr>
        </p:pic>
        <p:pic>
          <p:nvPicPr>
            <p:cNvPr id="12" name="Picture 11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135758" y="152400"/>
              <a:ext cx="341242" cy="311150"/>
            </a:xfrm>
            <a:prstGeom prst="rect">
              <a:avLst/>
            </a:prstGeom>
          </p:spPr>
        </p:pic>
        <p:pic>
          <p:nvPicPr>
            <p:cNvPr id="13" name="Picture 12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754758" y="152400"/>
              <a:ext cx="341242" cy="311150"/>
            </a:xfrm>
            <a:prstGeom prst="rect">
              <a:avLst/>
            </a:prstGeom>
          </p:spPr>
        </p:pic>
        <p:pic>
          <p:nvPicPr>
            <p:cNvPr id="14" name="Picture 13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73758" y="146050"/>
              <a:ext cx="341242" cy="311150"/>
            </a:xfrm>
            <a:prstGeom prst="rect">
              <a:avLst/>
            </a:prstGeom>
          </p:spPr>
        </p:pic>
        <p:pic>
          <p:nvPicPr>
            <p:cNvPr id="15" name="Picture 14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992758" y="146050"/>
              <a:ext cx="341242" cy="311150"/>
            </a:xfrm>
            <a:prstGeom prst="rect">
              <a:avLst/>
            </a:prstGeom>
          </p:spPr>
        </p:pic>
        <p:pic>
          <p:nvPicPr>
            <p:cNvPr id="16" name="Picture 15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11758" y="152400"/>
              <a:ext cx="341242" cy="311150"/>
            </a:xfrm>
            <a:prstGeom prst="rect">
              <a:avLst/>
            </a:prstGeom>
          </p:spPr>
        </p:pic>
        <p:pic>
          <p:nvPicPr>
            <p:cNvPr id="17" name="Picture 16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30758" y="152400"/>
              <a:ext cx="341242" cy="311150"/>
            </a:xfrm>
            <a:prstGeom prst="rect">
              <a:avLst/>
            </a:prstGeom>
          </p:spPr>
        </p:pic>
        <p:pic>
          <p:nvPicPr>
            <p:cNvPr id="18" name="Picture 17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849758" y="152400"/>
              <a:ext cx="341242" cy="311150"/>
            </a:xfrm>
            <a:prstGeom prst="rect">
              <a:avLst/>
            </a:prstGeom>
          </p:spPr>
        </p:pic>
        <p:pic>
          <p:nvPicPr>
            <p:cNvPr id="19" name="Picture 18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68758" y="152400"/>
              <a:ext cx="341242" cy="311150"/>
            </a:xfrm>
            <a:prstGeom prst="rect">
              <a:avLst/>
            </a:prstGeom>
          </p:spPr>
        </p:pic>
        <p:pic>
          <p:nvPicPr>
            <p:cNvPr id="20" name="Picture 19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48000" y="152400"/>
              <a:ext cx="341242" cy="311150"/>
            </a:xfrm>
            <a:prstGeom prst="rect">
              <a:avLst/>
            </a:prstGeom>
          </p:spPr>
        </p:pic>
        <p:pic>
          <p:nvPicPr>
            <p:cNvPr id="21" name="Picture 20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67000" y="152400"/>
              <a:ext cx="341242" cy="311150"/>
            </a:xfrm>
            <a:prstGeom prst="rect">
              <a:avLst/>
            </a:prstGeom>
          </p:spPr>
        </p:pic>
        <p:pic>
          <p:nvPicPr>
            <p:cNvPr id="22" name="Picture 21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86000" y="152400"/>
              <a:ext cx="341242" cy="311150"/>
            </a:xfrm>
            <a:prstGeom prst="rect">
              <a:avLst/>
            </a:prstGeom>
          </p:spPr>
        </p:pic>
        <p:pic>
          <p:nvPicPr>
            <p:cNvPr id="23" name="Picture 22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05000" y="146050"/>
              <a:ext cx="341242" cy="311150"/>
            </a:xfrm>
            <a:prstGeom prst="rect">
              <a:avLst/>
            </a:prstGeom>
          </p:spPr>
        </p:pic>
        <p:pic>
          <p:nvPicPr>
            <p:cNvPr id="24" name="Picture 23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24000" y="146050"/>
              <a:ext cx="341242" cy="311150"/>
            </a:xfrm>
            <a:prstGeom prst="rect">
              <a:avLst/>
            </a:prstGeom>
          </p:spPr>
        </p:pic>
        <p:pic>
          <p:nvPicPr>
            <p:cNvPr id="25" name="Picture 24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43000" y="152400"/>
              <a:ext cx="341242" cy="311150"/>
            </a:xfrm>
            <a:prstGeom prst="rect">
              <a:avLst/>
            </a:prstGeom>
          </p:spPr>
        </p:pic>
        <p:pic>
          <p:nvPicPr>
            <p:cNvPr id="26" name="Picture 25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62000" y="152400"/>
              <a:ext cx="341242" cy="311150"/>
            </a:xfrm>
            <a:prstGeom prst="rect">
              <a:avLst/>
            </a:prstGeom>
          </p:spPr>
        </p:pic>
        <p:pic>
          <p:nvPicPr>
            <p:cNvPr id="27" name="Picture 26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81000" y="152400"/>
              <a:ext cx="341242" cy="311150"/>
            </a:xfrm>
            <a:prstGeom prst="rect">
              <a:avLst/>
            </a:prstGeom>
          </p:spPr>
        </p:pic>
        <p:pic>
          <p:nvPicPr>
            <p:cNvPr id="28" name="Picture 27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077200" y="6013450"/>
              <a:ext cx="341242" cy="311150"/>
            </a:xfrm>
            <a:prstGeom prst="rect">
              <a:avLst/>
            </a:prstGeom>
          </p:spPr>
        </p:pic>
        <p:pic>
          <p:nvPicPr>
            <p:cNvPr id="29" name="Picture 28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696200" y="6013450"/>
              <a:ext cx="341242" cy="311150"/>
            </a:xfrm>
            <a:prstGeom prst="rect">
              <a:avLst/>
            </a:prstGeom>
          </p:spPr>
        </p:pic>
        <p:pic>
          <p:nvPicPr>
            <p:cNvPr id="30" name="Picture 29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315200" y="6019800"/>
              <a:ext cx="341242" cy="311150"/>
            </a:xfrm>
            <a:prstGeom prst="rect">
              <a:avLst/>
            </a:prstGeom>
          </p:spPr>
        </p:pic>
        <p:pic>
          <p:nvPicPr>
            <p:cNvPr id="31" name="Picture 30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934200" y="6019800"/>
              <a:ext cx="341242" cy="311150"/>
            </a:xfrm>
            <a:prstGeom prst="rect">
              <a:avLst/>
            </a:prstGeom>
          </p:spPr>
        </p:pic>
        <p:pic>
          <p:nvPicPr>
            <p:cNvPr id="32" name="Picture 31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553200" y="6019800"/>
              <a:ext cx="341242" cy="311150"/>
            </a:xfrm>
            <a:prstGeom prst="rect">
              <a:avLst/>
            </a:prstGeom>
          </p:spPr>
        </p:pic>
        <p:pic>
          <p:nvPicPr>
            <p:cNvPr id="33" name="Picture 32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172200" y="6019800"/>
              <a:ext cx="341242" cy="311150"/>
            </a:xfrm>
            <a:prstGeom prst="rect">
              <a:avLst/>
            </a:prstGeom>
          </p:spPr>
        </p:pic>
        <p:pic>
          <p:nvPicPr>
            <p:cNvPr id="34" name="Picture 33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791200" y="6019800"/>
              <a:ext cx="341242" cy="311150"/>
            </a:xfrm>
            <a:prstGeom prst="rect">
              <a:avLst/>
            </a:prstGeom>
          </p:spPr>
        </p:pic>
        <p:pic>
          <p:nvPicPr>
            <p:cNvPr id="35" name="Picture 34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410200" y="6013450"/>
              <a:ext cx="341242" cy="311150"/>
            </a:xfrm>
            <a:prstGeom prst="rect">
              <a:avLst/>
            </a:prstGeom>
          </p:spPr>
        </p:pic>
        <p:pic>
          <p:nvPicPr>
            <p:cNvPr id="36" name="Picture 35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29200" y="6013450"/>
              <a:ext cx="341242" cy="311150"/>
            </a:xfrm>
            <a:prstGeom prst="rect">
              <a:avLst/>
            </a:prstGeom>
          </p:spPr>
        </p:pic>
        <p:pic>
          <p:nvPicPr>
            <p:cNvPr id="37" name="Picture 36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48200" y="6019800"/>
              <a:ext cx="341242" cy="311150"/>
            </a:xfrm>
            <a:prstGeom prst="rect">
              <a:avLst/>
            </a:prstGeom>
          </p:spPr>
        </p:pic>
        <p:pic>
          <p:nvPicPr>
            <p:cNvPr id="38" name="Picture 37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67200" y="6019800"/>
              <a:ext cx="341242" cy="311150"/>
            </a:xfrm>
            <a:prstGeom prst="rect">
              <a:avLst/>
            </a:prstGeom>
          </p:spPr>
        </p:pic>
        <p:pic>
          <p:nvPicPr>
            <p:cNvPr id="39" name="Picture 38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886200" y="6019800"/>
              <a:ext cx="341242" cy="311150"/>
            </a:xfrm>
            <a:prstGeom prst="rect">
              <a:avLst/>
            </a:prstGeom>
          </p:spPr>
        </p:pic>
        <p:pic>
          <p:nvPicPr>
            <p:cNvPr id="40" name="Picture 39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505200" y="6019800"/>
              <a:ext cx="341242" cy="311150"/>
            </a:xfrm>
            <a:prstGeom prst="rect">
              <a:avLst/>
            </a:prstGeom>
          </p:spPr>
        </p:pic>
        <p:pic>
          <p:nvPicPr>
            <p:cNvPr id="41" name="Picture 40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124200" y="6019800"/>
              <a:ext cx="341242" cy="311150"/>
            </a:xfrm>
            <a:prstGeom prst="rect">
              <a:avLst/>
            </a:prstGeom>
          </p:spPr>
        </p:pic>
        <p:pic>
          <p:nvPicPr>
            <p:cNvPr id="42" name="Picture 41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743200" y="6019800"/>
              <a:ext cx="341242" cy="311150"/>
            </a:xfrm>
            <a:prstGeom prst="rect">
              <a:avLst/>
            </a:prstGeom>
          </p:spPr>
        </p:pic>
        <p:pic>
          <p:nvPicPr>
            <p:cNvPr id="43" name="Picture 42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362200" y="6019800"/>
              <a:ext cx="341242" cy="311150"/>
            </a:xfrm>
            <a:prstGeom prst="rect">
              <a:avLst/>
            </a:prstGeom>
          </p:spPr>
        </p:pic>
        <p:pic>
          <p:nvPicPr>
            <p:cNvPr id="44" name="Picture 43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81200" y="6013450"/>
              <a:ext cx="341242" cy="311150"/>
            </a:xfrm>
            <a:prstGeom prst="rect">
              <a:avLst/>
            </a:prstGeom>
          </p:spPr>
        </p:pic>
        <p:pic>
          <p:nvPicPr>
            <p:cNvPr id="45" name="Picture 44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00200" y="6013450"/>
              <a:ext cx="341242" cy="311150"/>
            </a:xfrm>
            <a:prstGeom prst="rect">
              <a:avLst/>
            </a:prstGeom>
          </p:spPr>
        </p:pic>
        <p:pic>
          <p:nvPicPr>
            <p:cNvPr id="46" name="Picture 45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19200" y="6019800"/>
              <a:ext cx="341242" cy="311150"/>
            </a:xfrm>
            <a:prstGeom prst="rect">
              <a:avLst/>
            </a:prstGeom>
          </p:spPr>
        </p:pic>
        <p:pic>
          <p:nvPicPr>
            <p:cNvPr id="47" name="Picture 46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38200" y="6019800"/>
              <a:ext cx="341242" cy="311150"/>
            </a:xfrm>
            <a:prstGeom prst="rect">
              <a:avLst/>
            </a:prstGeom>
          </p:spPr>
        </p:pic>
        <p:pic>
          <p:nvPicPr>
            <p:cNvPr id="48" name="Picture 47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7200" y="6019800"/>
              <a:ext cx="341242" cy="311150"/>
            </a:xfrm>
            <a:prstGeom prst="rect">
              <a:avLst/>
            </a:prstGeom>
          </p:spPr>
        </p:pic>
        <p:pic>
          <p:nvPicPr>
            <p:cNvPr id="49" name="Picture 48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58200" y="6019800"/>
              <a:ext cx="341242" cy="311150"/>
            </a:xfrm>
            <a:prstGeom prst="rect">
              <a:avLst/>
            </a:prstGeom>
          </p:spPr>
        </p:pic>
        <p:pic>
          <p:nvPicPr>
            <p:cNvPr id="50" name="Picture 49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21758" y="152400"/>
              <a:ext cx="341242" cy="311150"/>
            </a:xfrm>
            <a:prstGeom prst="rect">
              <a:avLst/>
            </a:prstGeom>
          </p:spPr>
        </p:pic>
      </p:grpSp>
    </p:spTree>
  </p:cSld>
  <p:clrMapOvr>
    <a:masterClrMapping/>
  </p:clrMapOvr>
  <p:transition spd="med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00200" y="3886201"/>
            <a:ext cx="64008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en-US" sz="6600" dirty="0" smtClean="0">
                <a:solidFill>
                  <a:schemeClr val="accent1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solidFill>
                  <a:schemeClr val="accent1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বাংলাদেশে</a:t>
            </a:r>
            <a:r>
              <a:rPr lang="en-US" sz="6600" dirty="0" smtClean="0">
                <a:solidFill>
                  <a:schemeClr val="accent1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6600" dirty="0" smtClean="0">
                <a:solidFill>
                  <a:schemeClr val="accent1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রাস্ট্রপতি কীভাবে নির্বাচিত হন?</a:t>
            </a:r>
          </a:p>
          <a:p>
            <a:endParaRPr lang="bn-BD" sz="2800" dirty="0" smtClean="0">
              <a:solidFill>
                <a:schemeClr val="accent6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3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7482" y="746078"/>
            <a:ext cx="2514600" cy="3140122"/>
          </a:xfrm>
          <a:prstGeom prst="rect">
            <a:avLst/>
          </a:prstGeom>
        </p:spPr>
      </p:pic>
      <p:pic>
        <p:nvPicPr>
          <p:cNvPr id="4" name="Picture 3" descr="BANGLADESH_(F)_0325_-_Presidente_bangladesh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6882" y="762000"/>
            <a:ext cx="2405918" cy="3048000"/>
          </a:xfrm>
          <a:prstGeom prst="rect">
            <a:avLst/>
          </a:prstGeom>
        </p:spPr>
      </p:pic>
      <p:grpSp>
        <p:nvGrpSpPr>
          <p:cNvPr id="6" name="Group 5"/>
          <p:cNvGrpSpPr/>
          <p:nvPr/>
        </p:nvGrpSpPr>
        <p:grpSpPr>
          <a:xfrm>
            <a:off x="381000" y="292100"/>
            <a:ext cx="8418442" cy="6184900"/>
            <a:chOff x="381000" y="146050"/>
            <a:chExt cx="8418442" cy="6184900"/>
          </a:xfrm>
        </p:grpSpPr>
        <p:pic>
          <p:nvPicPr>
            <p:cNvPr id="7" name="Picture 6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040758" y="146050"/>
              <a:ext cx="341242" cy="311150"/>
            </a:xfrm>
            <a:prstGeom prst="rect">
              <a:avLst/>
            </a:prstGeom>
          </p:spPr>
        </p:pic>
        <p:pic>
          <p:nvPicPr>
            <p:cNvPr id="8" name="Picture 7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659758" y="146050"/>
              <a:ext cx="341242" cy="311150"/>
            </a:xfrm>
            <a:prstGeom prst="rect">
              <a:avLst/>
            </a:prstGeom>
          </p:spPr>
        </p:pic>
        <p:pic>
          <p:nvPicPr>
            <p:cNvPr id="9" name="Picture 8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278758" y="152400"/>
              <a:ext cx="341242" cy="311150"/>
            </a:xfrm>
            <a:prstGeom prst="rect">
              <a:avLst/>
            </a:prstGeom>
          </p:spPr>
        </p:pic>
        <p:pic>
          <p:nvPicPr>
            <p:cNvPr id="10" name="Picture 9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97758" y="152400"/>
              <a:ext cx="341242" cy="311150"/>
            </a:xfrm>
            <a:prstGeom prst="rect">
              <a:avLst/>
            </a:prstGeom>
          </p:spPr>
        </p:pic>
        <p:pic>
          <p:nvPicPr>
            <p:cNvPr id="11" name="Picture 10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516758" y="152400"/>
              <a:ext cx="341242" cy="311150"/>
            </a:xfrm>
            <a:prstGeom prst="rect">
              <a:avLst/>
            </a:prstGeom>
          </p:spPr>
        </p:pic>
        <p:pic>
          <p:nvPicPr>
            <p:cNvPr id="12" name="Picture 11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135758" y="152400"/>
              <a:ext cx="341242" cy="311150"/>
            </a:xfrm>
            <a:prstGeom prst="rect">
              <a:avLst/>
            </a:prstGeom>
          </p:spPr>
        </p:pic>
        <p:pic>
          <p:nvPicPr>
            <p:cNvPr id="13" name="Picture 12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754758" y="152400"/>
              <a:ext cx="341242" cy="311150"/>
            </a:xfrm>
            <a:prstGeom prst="rect">
              <a:avLst/>
            </a:prstGeom>
          </p:spPr>
        </p:pic>
        <p:pic>
          <p:nvPicPr>
            <p:cNvPr id="14" name="Picture 13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373758" y="146050"/>
              <a:ext cx="341242" cy="311150"/>
            </a:xfrm>
            <a:prstGeom prst="rect">
              <a:avLst/>
            </a:prstGeom>
          </p:spPr>
        </p:pic>
        <p:pic>
          <p:nvPicPr>
            <p:cNvPr id="15" name="Picture 14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992758" y="146050"/>
              <a:ext cx="341242" cy="311150"/>
            </a:xfrm>
            <a:prstGeom prst="rect">
              <a:avLst/>
            </a:prstGeom>
          </p:spPr>
        </p:pic>
        <p:pic>
          <p:nvPicPr>
            <p:cNvPr id="16" name="Picture 15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611758" y="152400"/>
              <a:ext cx="341242" cy="311150"/>
            </a:xfrm>
            <a:prstGeom prst="rect">
              <a:avLst/>
            </a:prstGeom>
          </p:spPr>
        </p:pic>
        <p:pic>
          <p:nvPicPr>
            <p:cNvPr id="17" name="Picture 16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230758" y="152400"/>
              <a:ext cx="341242" cy="311150"/>
            </a:xfrm>
            <a:prstGeom prst="rect">
              <a:avLst/>
            </a:prstGeom>
          </p:spPr>
        </p:pic>
        <p:pic>
          <p:nvPicPr>
            <p:cNvPr id="18" name="Picture 17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849758" y="152400"/>
              <a:ext cx="341242" cy="311150"/>
            </a:xfrm>
            <a:prstGeom prst="rect">
              <a:avLst/>
            </a:prstGeom>
          </p:spPr>
        </p:pic>
        <p:pic>
          <p:nvPicPr>
            <p:cNvPr id="19" name="Picture 18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468758" y="152400"/>
              <a:ext cx="341242" cy="311150"/>
            </a:xfrm>
            <a:prstGeom prst="rect">
              <a:avLst/>
            </a:prstGeom>
          </p:spPr>
        </p:pic>
        <p:pic>
          <p:nvPicPr>
            <p:cNvPr id="20" name="Picture 19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048000" y="152400"/>
              <a:ext cx="341242" cy="311150"/>
            </a:xfrm>
            <a:prstGeom prst="rect">
              <a:avLst/>
            </a:prstGeom>
          </p:spPr>
        </p:pic>
        <p:pic>
          <p:nvPicPr>
            <p:cNvPr id="21" name="Picture 20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667000" y="152400"/>
              <a:ext cx="341242" cy="311150"/>
            </a:xfrm>
            <a:prstGeom prst="rect">
              <a:avLst/>
            </a:prstGeom>
          </p:spPr>
        </p:pic>
        <p:pic>
          <p:nvPicPr>
            <p:cNvPr id="22" name="Picture 21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286000" y="152400"/>
              <a:ext cx="341242" cy="311150"/>
            </a:xfrm>
            <a:prstGeom prst="rect">
              <a:avLst/>
            </a:prstGeom>
          </p:spPr>
        </p:pic>
        <p:pic>
          <p:nvPicPr>
            <p:cNvPr id="23" name="Picture 22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905000" y="146050"/>
              <a:ext cx="341242" cy="311150"/>
            </a:xfrm>
            <a:prstGeom prst="rect">
              <a:avLst/>
            </a:prstGeom>
          </p:spPr>
        </p:pic>
        <p:pic>
          <p:nvPicPr>
            <p:cNvPr id="24" name="Picture 23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24000" y="146050"/>
              <a:ext cx="341242" cy="311150"/>
            </a:xfrm>
            <a:prstGeom prst="rect">
              <a:avLst/>
            </a:prstGeom>
          </p:spPr>
        </p:pic>
        <p:pic>
          <p:nvPicPr>
            <p:cNvPr id="25" name="Picture 24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43000" y="152400"/>
              <a:ext cx="341242" cy="311150"/>
            </a:xfrm>
            <a:prstGeom prst="rect">
              <a:avLst/>
            </a:prstGeom>
          </p:spPr>
        </p:pic>
        <p:pic>
          <p:nvPicPr>
            <p:cNvPr id="26" name="Picture 25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62000" y="152400"/>
              <a:ext cx="341242" cy="311150"/>
            </a:xfrm>
            <a:prstGeom prst="rect">
              <a:avLst/>
            </a:prstGeom>
          </p:spPr>
        </p:pic>
        <p:pic>
          <p:nvPicPr>
            <p:cNvPr id="27" name="Picture 26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81000" y="152400"/>
              <a:ext cx="341242" cy="311150"/>
            </a:xfrm>
            <a:prstGeom prst="rect">
              <a:avLst/>
            </a:prstGeom>
          </p:spPr>
        </p:pic>
        <p:pic>
          <p:nvPicPr>
            <p:cNvPr id="28" name="Picture 27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077200" y="6013450"/>
              <a:ext cx="341242" cy="311150"/>
            </a:xfrm>
            <a:prstGeom prst="rect">
              <a:avLst/>
            </a:prstGeom>
          </p:spPr>
        </p:pic>
        <p:pic>
          <p:nvPicPr>
            <p:cNvPr id="29" name="Picture 28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696200" y="6013450"/>
              <a:ext cx="341242" cy="311150"/>
            </a:xfrm>
            <a:prstGeom prst="rect">
              <a:avLst/>
            </a:prstGeom>
          </p:spPr>
        </p:pic>
        <p:pic>
          <p:nvPicPr>
            <p:cNvPr id="30" name="Picture 29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315200" y="6019800"/>
              <a:ext cx="341242" cy="311150"/>
            </a:xfrm>
            <a:prstGeom prst="rect">
              <a:avLst/>
            </a:prstGeom>
          </p:spPr>
        </p:pic>
        <p:pic>
          <p:nvPicPr>
            <p:cNvPr id="31" name="Picture 30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934200" y="6019800"/>
              <a:ext cx="341242" cy="311150"/>
            </a:xfrm>
            <a:prstGeom prst="rect">
              <a:avLst/>
            </a:prstGeom>
          </p:spPr>
        </p:pic>
        <p:pic>
          <p:nvPicPr>
            <p:cNvPr id="32" name="Picture 31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553200" y="6019800"/>
              <a:ext cx="341242" cy="311150"/>
            </a:xfrm>
            <a:prstGeom prst="rect">
              <a:avLst/>
            </a:prstGeom>
          </p:spPr>
        </p:pic>
        <p:pic>
          <p:nvPicPr>
            <p:cNvPr id="33" name="Picture 32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172200" y="6019800"/>
              <a:ext cx="341242" cy="311150"/>
            </a:xfrm>
            <a:prstGeom prst="rect">
              <a:avLst/>
            </a:prstGeom>
          </p:spPr>
        </p:pic>
        <p:pic>
          <p:nvPicPr>
            <p:cNvPr id="34" name="Picture 33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791200" y="6019800"/>
              <a:ext cx="341242" cy="311150"/>
            </a:xfrm>
            <a:prstGeom prst="rect">
              <a:avLst/>
            </a:prstGeom>
          </p:spPr>
        </p:pic>
        <p:pic>
          <p:nvPicPr>
            <p:cNvPr id="35" name="Picture 34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10200" y="6013450"/>
              <a:ext cx="341242" cy="311150"/>
            </a:xfrm>
            <a:prstGeom prst="rect">
              <a:avLst/>
            </a:prstGeom>
          </p:spPr>
        </p:pic>
        <p:pic>
          <p:nvPicPr>
            <p:cNvPr id="36" name="Picture 35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029200" y="6013450"/>
              <a:ext cx="341242" cy="311150"/>
            </a:xfrm>
            <a:prstGeom prst="rect">
              <a:avLst/>
            </a:prstGeom>
          </p:spPr>
        </p:pic>
        <p:pic>
          <p:nvPicPr>
            <p:cNvPr id="37" name="Picture 36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648200" y="6019800"/>
              <a:ext cx="341242" cy="311150"/>
            </a:xfrm>
            <a:prstGeom prst="rect">
              <a:avLst/>
            </a:prstGeom>
          </p:spPr>
        </p:pic>
        <p:pic>
          <p:nvPicPr>
            <p:cNvPr id="38" name="Picture 37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267200" y="6019800"/>
              <a:ext cx="341242" cy="311150"/>
            </a:xfrm>
            <a:prstGeom prst="rect">
              <a:avLst/>
            </a:prstGeom>
          </p:spPr>
        </p:pic>
        <p:pic>
          <p:nvPicPr>
            <p:cNvPr id="39" name="Picture 38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886200" y="6019800"/>
              <a:ext cx="341242" cy="311150"/>
            </a:xfrm>
            <a:prstGeom prst="rect">
              <a:avLst/>
            </a:prstGeom>
          </p:spPr>
        </p:pic>
        <p:pic>
          <p:nvPicPr>
            <p:cNvPr id="40" name="Picture 39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505200" y="6019800"/>
              <a:ext cx="341242" cy="311150"/>
            </a:xfrm>
            <a:prstGeom prst="rect">
              <a:avLst/>
            </a:prstGeom>
          </p:spPr>
        </p:pic>
        <p:pic>
          <p:nvPicPr>
            <p:cNvPr id="41" name="Picture 40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124200" y="6019800"/>
              <a:ext cx="341242" cy="311150"/>
            </a:xfrm>
            <a:prstGeom prst="rect">
              <a:avLst/>
            </a:prstGeom>
          </p:spPr>
        </p:pic>
        <p:pic>
          <p:nvPicPr>
            <p:cNvPr id="42" name="Picture 41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743200" y="6019800"/>
              <a:ext cx="341242" cy="311150"/>
            </a:xfrm>
            <a:prstGeom prst="rect">
              <a:avLst/>
            </a:prstGeom>
          </p:spPr>
        </p:pic>
        <p:pic>
          <p:nvPicPr>
            <p:cNvPr id="43" name="Picture 42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62200" y="6019800"/>
              <a:ext cx="341242" cy="311150"/>
            </a:xfrm>
            <a:prstGeom prst="rect">
              <a:avLst/>
            </a:prstGeom>
          </p:spPr>
        </p:pic>
        <p:pic>
          <p:nvPicPr>
            <p:cNvPr id="44" name="Picture 43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981200" y="6013450"/>
              <a:ext cx="341242" cy="311150"/>
            </a:xfrm>
            <a:prstGeom prst="rect">
              <a:avLst/>
            </a:prstGeom>
          </p:spPr>
        </p:pic>
        <p:pic>
          <p:nvPicPr>
            <p:cNvPr id="45" name="Picture 44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600200" y="6013450"/>
              <a:ext cx="341242" cy="311150"/>
            </a:xfrm>
            <a:prstGeom prst="rect">
              <a:avLst/>
            </a:prstGeom>
          </p:spPr>
        </p:pic>
        <p:pic>
          <p:nvPicPr>
            <p:cNvPr id="46" name="Picture 45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19200" y="6019800"/>
              <a:ext cx="341242" cy="311150"/>
            </a:xfrm>
            <a:prstGeom prst="rect">
              <a:avLst/>
            </a:prstGeom>
          </p:spPr>
        </p:pic>
        <p:pic>
          <p:nvPicPr>
            <p:cNvPr id="47" name="Picture 46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38200" y="6019800"/>
              <a:ext cx="341242" cy="311150"/>
            </a:xfrm>
            <a:prstGeom prst="rect">
              <a:avLst/>
            </a:prstGeom>
          </p:spPr>
        </p:pic>
        <p:pic>
          <p:nvPicPr>
            <p:cNvPr id="48" name="Picture 47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7200" y="6019800"/>
              <a:ext cx="341242" cy="311150"/>
            </a:xfrm>
            <a:prstGeom prst="rect">
              <a:avLst/>
            </a:prstGeom>
          </p:spPr>
        </p:pic>
        <p:pic>
          <p:nvPicPr>
            <p:cNvPr id="49" name="Picture 48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458200" y="6019800"/>
              <a:ext cx="341242" cy="311150"/>
            </a:xfrm>
            <a:prstGeom prst="rect">
              <a:avLst/>
            </a:prstGeom>
          </p:spPr>
        </p:pic>
        <p:pic>
          <p:nvPicPr>
            <p:cNvPr id="50" name="Picture 49" descr="b76faf1a82a987fae3052555379e60b5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421758" y="152400"/>
              <a:ext cx="341242" cy="311150"/>
            </a:xfrm>
            <a:prstGeom prst="rect">
              <a:avLst/>
            </a:prstGeom>
          </p:spPr>
        </p:pic>
      </p:grpSp>
    </p:spTree>
  </p:cSld>
  <p:clrMapOvr>
    <a:masterClrMapping/>
  </p:clrMapOvr>
  <p:transition spd="med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2362200"/>
            <a:ext cx="8001000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en-US" sz="5400" dirty="0" smtClean="0">
                <a:solidFill>
                  <a:schemeClr val="accent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5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বাংলাদেশের নির্বাচন পদ্ধতি কয় ধরনের ও কী কী? </a:t>
            </a:r>
          </a:p>
          <a:p>
            <a:endParaRPr lang="bn-BD" sz="2800" dirty="0" smtClean="0">
              <a:solidFill>
                <a:schemeClr val="accent6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381000" y="304800"/>
            <a:ext cx="8418442" cy="6184900"/>
            <a:chOff x="381000" y="146050"/>
            <a:chExt cx="8418442" cy="6184900"/>
          </a:xfrm>
        </p:grpSpPr>
        <p:pic>
          <p:nvPicPr>
            <p:cNvPr id="4" name="Picture 3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040758" y="146050"/>
              <a:ext cx="341242" cy="311150"/>
            </a:xfrm>
            <a:prstGeom prst="rect">
              <a:avLst/>
            </a:prstGeom>
          </p:spPr>
        </p:pic>
        <p:pic>
          <p:nvPicPr>
            <p:cNvPr id="5" name="Picture 4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659758" y="146050"/>
              <a:ext cx="341242" cy="311150"/>
            </a:xfrm>
            <a:prstGeom prst="rect">
              <a:avLst/>
            </a:prstGeom>
          </p:spPr>
        </p:pic>
        <p:pic>
          <p:nvPicPr>
            <p:cNvPr id="6" name="Picture 5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278758" y="152400"/>
              <a:ext cx="341242" cy="311150"/>
            </a:xfrm>
            <a:prstGeom prst="rect">
              <a:avLst/>
            </a:prstGeom>
          </p:spPr>
        </p:pic>
        <p:pic>
          <p:nvPicPr>
            <p:cNvPr id="7" name="Picture 6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897758" y="152400"/>
              <a:ext cx="341242" cy="311150"/>
            </a:xfrm>
            <a:prstGeom prst="rect">
              <a:avLst/>
            </a:prstGeom>
          </p:spPr>
        </p:pic>
        <p:pic>
          <p:nvPicPr>
            <p:cNvPr id="8" name="Picture 7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516758" y="152400"/>
              <a:ext cx="341242" cy="311150"/>
            </a:xfrm>
            <a:prstGeom prst="rect">
              <a:avLst/>
            </a:prstGeom>
          </p:spPr>
        </p:pic>
        <p:pic>
          <p:nvPicPr>
            <p:cNvPr id="9" name="Picture 8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35758" y="152400"/>
              <a:ext cx="341242" cy="311150"/>
            </a:xfrm>
            <a:prstGeom prst="rect">
              <a:avLst/>
            </a:prstGeom>
          </p:spPr>
        </p:pic>
        <p:pic>
          <p:nvPicPr>
            <p:cNvPr id="10" name="Picture 9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754758" y="152400"/>
              <a:ext cx="341242" cy="311150"/>
            </a:xfrm>
            <a:prstGeom prst="rect">
              <a:avLst/>
            </a:prstGeom>
          </p:spPr>
        </p:pic>
        <p:pic>
          <p:nvPicPr>
            <p:cNvPr id="11" name="Picture 10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373758" y="146050"/>
              <a:ext cx="341242" cy="311150"/>
            </a:xfrm>
            <a:prstGeom prst="rect">
              <a:avLst/>
            </a:prstGeom>
          </p:spPr>
        </p:pic>
        <p:pic>
          <p:nvPicPr>
            <p:cNvPr id="12" name="Picture 11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992758" y="146050"/>
              <a:ext cx="341242" cy="311150"/>
            </a:xfrm>
            <a:prstGeom prst="rect">
              <a:avLst/>
            </a:prstGeom>
          </p:spPr>
        </p:pic>
        <p:pic>
          <p:nvPicPr>
            <p:cNvPr id="13" name="Picture 12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11758" y="152400"/>
              <a:ext cx="341242" cy="311150"/>
            </a:xfrm>
            <a:prstGeom prst="rect">
              <a:avLst/>
            </a:prstGeom>
          </p:spPr>
        </p:pic>
        <p:pic>
          <p:nvPicPr>
            <p:cNvPr id="14" name="Picture 13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230758" y="152400"/>
              <a:ext cx="341242" cy="311150"/>
            </a:xfrm>
            <a:prstGeom prst="rect">
              <a:avLst/>
            </a:prstGeom>
          </p:spPr>
        </p:pic>
        <p:pic>
          <p:nvPicPr>
            <p:cNvPr id="15" name="Picture 14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49758" y="152400"/>
              <a:ext cx="341242" cy="311150"/>
            </a:xfrm>
            <a:prstGeom prst="rect">
              <a:avLst/>
            </a:prstGeom>
          </p:spPr>
        </p:pic>
        <p:pic>
          <p:nvPicPr>
            <p:cNvPr id="16" name="Picture 15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468758" y="152400"/>
              <a:ext cx="341242" cy="311150"/>
            </a:xfrm>
            <a:prstGeom prst="rect">
              <a:avLst/>
            </a:prstGeom>
          </p:spPr>
        </p:pic>
        <p:pic>
          <p:nvPicPr>
            <p:cNvPr id="17" name="Picture 16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8000" y="152400"/>
              <a:ext cx="341242" cy="311150"/>
            </a:xfrm>
            <a:prstGeom prst="rect">
              <a:avLst/>
            </a:prstGeom>
          </p:spPr>
        </p:pic>
        <p:pic>
          <p:nvPicPr>
            <p:cNvPr id="18" name="Picture 17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67000" y="152400"/>
              <a:ext cx="341242" cy="311150"/>
            </a:xfrm>
            <a:prstGeom prst="rect">
              <a:avLst/>
            </a:prstGeom>
          </p:spPr>
        </p:pic>
        <p:pic>
          <p:nvPicPr>
            <p:cNvPr id="19" name="Picture 18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86000" y="152400"/>
              <a:ext cx="341242" cy="311150"/>
            </a:xfrm>
            <a:prstGeom prst="rect">
              <a:avLst/>
            </a:prstGeom>
          </p:spPr>
        </p:pic>
        <p:pic>
          <p:nvPicPr>
            <p:cNvPr id="20" name="Picture 19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05000" y="146050"/>
              <a:ext cx="341242" cy="311150"/>
            </a:xfrm>
            <a:prstGeom prst="rect">
              <a:avLst/>
            </a:prstGeom>
          </p:spPr>
        </p:pic>
        <p:pic>
          <p:nvPicPr>
            <p:cNvPr id="21" name="Picture 20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24000" y="146050"/>
              <a:ext cx="341242" cy="311150"/>
            </a:xfrm>
            <a:prstGeom prst="rect">
              <a:avLst/>
            </a:prstGeom>
          </p:spPr>
        </p:pic>
        <p:pic>
          <p:nvPicPr>
            <p:cNvPr id="22" name="Picture 21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43000" y="152400"/>
              <a:ext cx="341242" cy="311150"/>
            </a:xfrm>
            <a:prstGeom prst="rect">
              <a:avLst/>
            </a:prstGeom>
          </p:spPr>
        </p:pic>
        <p:pic>
          <p:nvPicPr>
            <p:cNvPr id="23" name="Picture 22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62000" y="152400"/>
              <a:ext cx="341242" cy="311150"/>
            </a:xfrm>
            <a:prstGeom prst="rect">
              <a:avLst/>
            </a:prstGeom>
          </p:spPr>
        </p:pic>
        <p:pic>
          <p:nvPicPr>
            <p:cNvPr id="24" name="Picture 23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1000" y="152400"/>
              <a:ext cx="341242" cy="311150"/>
            </a:xfrm>
            <a:prstGeom prst="rect">
              <a:avLst/>
            </a:prstGeom>
          </p:spPr>
        </p:pic>
        <p:pic>
          <p:nvPicPr>
            <p:cNvPr id="25" name="Picture 24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077200" y="6013450"/>
              <a:ext cx="341242" cy="311150"/>
            </a:xfrm>
            <a:prstGeom prst="rect">
              <a:avLst/>
            </a:prstGeom>
          </p:spPr>
        </p:pic>
        <p:pic>
          <p:nvPicPr>
            <p:cNvPr id="26" name="Picture 25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696200" y="6013450"/>
              <a:ext cx="341242" cy="311150"/>
            </a:xfrm>
            <a:prstGeom prst="rect">
              <a:avLst/>
            </a:prstGeom>
          </p:spPr>
        </p:pic>
        <p:pic>
          <p:nvPicPr>
            <p:cNvPr id="27" name="Picture 26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315200" y="6019800"/>
              <a:ext cx="341242" cy="311150"/>
            </a:xfrm>
            <a:prstGeom prst="rect">
              <a:avLst/>
            </a:prstGeom>
          </p:spPr>
        </p:pic>
        <p:pic>
          <p:nvPicPr>
            <p:cNvPr id="28" name="Picture 27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934200" y="6019800"/>
              <a:ext cx="341242" cy="311150"/>
            </a:xfrm>
            <a:prstGeom prst="rect">
              <a:avLst/>
            </a:prstGeom>
          </p:spPr>
        </p:pic>
        <p:pic>
          <p:nvPicPr>
            <p:cNvPr id="29" name="Picture 28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553200" y="6019800"/>
              <a:ext cx="341242" cy="311150"/>
            </a:xfrm>
            <a:prstGeom prst="rect">
              <a:avLst/>
            </a:prstGeom>
          </p:spPr>
        </p:pic>
        <p:pic>
          <p:nvPicPr>
            <p:cNvPr id="30" name="Picture 29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72200" y="6019800"/>
              <a:ext cx="341242" cy="311150"/>
            </a:xfrm>
            <a:prstGeom prst="rect">
              <a:avLst/>
            </a:prstGeom>
          </p:spPr>
        </p:pic>
        <p:pic>
          <p:nvPicPr>
            <p:cNvPr id="31" name="Picture 30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791200" y="6019800"/>
              <a:ext cx="341242" cy="311150"/>
            </a:xfrm>
            <a:prstGeom prst="rect">
              <a:avLst/>
            </a:prstGeom>
          </p:spPr>
        </p:pic>
        <p:pic>
          <p:nvPicPr>
            <p:cNvPr id="32" name="Picture 31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410200" y="6013450"/>
              <a:ext cx="341242" cy="311150"/>
            </a:xfrm>
            <a:prstGeom prst="rect">
              <a:avLst/>
            </a:prstGeom>
          </p:spPr>
        </p:pic>
        <p:pic>
          <p:nvPicPr>
            <p:cNvPr id="33" name="Picture 32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29200" y="6013450"/>
              <a:ext cx="341242" cy="311150"/>
            </a:xfrm>
            <a:prstGeom prst="rect">
              <a:avLst/>
            </a:prstGeom>
          </p:spPr>
        </p:pic>
        <p:pic>
          <p:nvPicPr>
            <p:cNvPr id="34" name="Picture 33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48200" y="6019800"/>
              <a:ext cx="341242" cy="311150"/>
            </a:xfrm>
            <a:prstGeom prst="rect">
              <a:avLst/>
            </a:prstGeom>
          </p:spPr>
        </p:pic>
        <p:pic>
          <p:nvPicPr>
            <p:cNvPr id="35" name="Picture 34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267200" y="6019800"/>
              <a:ext cx="341242" cy="311150"/>
            </a:xfrm>
            <a:prstGeom prst="rect">
              <a:avLst/>
            </a:prstGeom>
          </p:spPr>
        </p:pic>
        <p:pic>
          <p:nvPicPr>
            <p:cNvPr id="36" name="Picture 35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86200" y="6019800"/>
              <a:ext cx="341242" cy="311150"/>
            </a:xfrm>
            <a:prstGeom prst="rect">
              <a:avLst/>
            </a:prstGeom>
          </p:spPr>
        </p:pic>
        <p:pic>
          <p:nvPicPr>
            <p:cNvPr id="37" name="Picture 36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505200" y="6019800"/>
              <a:ext cx="341242" cy="311150"/>
            </a:xfrm>
            <a:prstGeom prst="rect">
              <a:avLst/>
            </a:prstGeom>
          </p:spPr>
        </p:pic>
        <p:pic>
          <p:nvPicPr>
            <p:cNvPr id="38" name="Picture 37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124200" y="6019800"/>
              <a:ext cx="341242" cy="311150"/>
            </a:xfrm>
            <a:prstGeom prst="rect">
              <a:avLst/>
            </a:prstGeom>
          </p:spPr>
        </p:pic>
        <p:pic>
          <p:nvPicPr>
            <p:cNvPr id="39" name="Picture 38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743200" y="6019800"/>
              <a:ext cx="341242" cy="311150"/>
            </a:xfrm>
            <a:prstGeom prst="rect">
              <a:avLst/>
            </a:prstGeom>
          </p:spPr>
        </p:pic>
        <p:pic>
          <p:nvPicPr>
            <p:cNvPr id="40" name="Picture 39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362200" y="6019800"/>
              <a:ext cx="341242" cy="311150"/>
            </a:xfrm>
            <a:prstGeom prst="rect">
              <a:avLst/>
            </a:prstGeom>
          </p:spPr>
        </p:pic>
        <p:pic>
          <p:nvPicPr>
            <p:cNvPr id="41" name="Picture 40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81200" y="6013450"/>
              <a:ext cx="341242" cy="311150"/>
            </a:xfrm>
            <a:prstGeom prst="rect">
              <a:avLst/>
            </a:prstGeom>
          </p:spPr>
        </p:pic>
        <p:pic>
          <p:nvPicPr>
            <p:cNvPr id="42" name="Picture 41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00200" y="6013450"/>
              <a:ext cx="341242" cy="311150"/>
            </a:xfrm>
            <a:prstGeom prst="rect">
              <a:avLst/>
            </a:prstGeom>
          </p:spPr>
        </p:pic>
        <p:pic>
          <p:nvPicPr>
            <p:cNvPr id="43" name="Picture 42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19200" y="6019800"/>
              <a:ext cx="341242" cy="311150"/>
            </a:xfrm>
            <a:prstGeom prst="rect">
              <a:avLst/>
            </a:prstGeom>
          </p:spPr>
        </p:pic>
        <p:pic>
          <p:nvPicPr>
            <p:cNvPr id="44" name="Picture 43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38200" y="6019800"/>
              <a:ext cx="341242" cy="311150"/>
            </a:xfrm>
            <a:prstGeom prst="rect">
              <a:avLst/>
            </a:prstGeom>
          </p:spPr>
        </p:pic>
        <p:pic>
          <p:nvPicPr>
            <p:cNvPr id="45" name="Picture 44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7200" y="6019800"/>
              <a:ext cx="341242" cy="311150"/>
            </a:xfrm>
            <a:prstGeom prst="rect">
              <a:avLst/>
            </a:prstGeom>
          </p:spPr>
        </p:pic>
        <p:pic>
          <p:nvPicPr>
            <p:cNvPr id="46" name="Picture 45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458200" y="6019800"/>
              <a:ext cx="341242" cy="311150"/>
            </a:xfrm>
            <a:prstGeom prst="rect">
              <a:avLst/>
            </a:prstGeom>
          </p:spPr>
        </p:pic>
        <p:pic>
          <p:nvPicPr>
            <p:cNvPr id="47" name="Picture 46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421758" y="152400"/>
              <a:ext cx="341242" cy="311150"/>
            </a:xfrm>
            <a:prstGeom prst="rect">
              <a:avLst/>
            </a:prstGeom>
          </p:spPr>
        </p:pic>
      </p:grpSp>
    </p:spTree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400" decel="100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400" decel="100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400" decel="100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400" decel="100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accel="1000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00" accel="1000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1981200"/>
            <a:ext cx="8001000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en-US" sz="6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6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সরকার গঠনের জন্য যে নির্বাচন অনুষ্ঠিত হয় তার নাম কী? </a:t>
            </a:r>
          </a:p>
          <a:p>
            <a:endParaRPr lang="bn-BD" sz="2800" dirty="0" smtClean="0">
              <a:solidFill>
                <a:schemeClr val="accent6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381000" y="146050"/>
            <a:ext cx="8418442" cy="6184900"/>
            <a:chOff x="381000" y="146050"/>
            <a:chExt cx="8418442" cy="6184900"/>
          </a:xfrm>
        </p:grpSpPr>
        <p:pic>
          <p:nvPicPr>
            <p:cNvPr id="4" name="Picture 3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040758" y="146050"/>
              <a:ext cx="341242" cy="311150"/>
            </a:xfrm>
            <a:prstGeom prst="rect">
              <a:avLst/>
            </a:prstGeom>
          </p:spPr>
        </p:pic>
        <p:pic>
          <p:nvPicPr>
            <p:cNvPr id="5" name="Picture 4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659758" y="146050"/>
              <a:ext cx="341242" cy="311150"/>
            </a:xfrm>
            <a:prstGeom prst="rect">
              <a:avLst/>
            </a:prstGeom>
          </p:spPr>
        </p:pic>
        <p:pic>
          <p:nvPicPr>
            <p:cNvPr id="6" name="Picture 5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278758" y="152400"/>
              <a:ext cx="341242" cy="311150"/>
            </a:xfrm>
            <a:prstGeom prst="rect">
              <a:avLst/>
            </a:prstGeom>
          </p:spPr>
        </p:pic>
        <p:pic>
          <p:nvPicPr>
            <p:cNvPr id="7" name="Picture 6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897758" y="152400"/>
              <a:ext cx="341242" cy="311150"/>
            </a:xfrm>
            <a:prstGeom prst="rect">
              <a:avLst/>
            </a:prstGeom>
          </p:spPr>
        </p:pic>
        <p:pic>
          <p:nvPicPr>
            <p:cNvPr id="8" name="Picture 7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516758" y="152400"/>
              <a:ext cx="341242" cy="311150"/>
            </a:xfrm>
            <a:prstGeom prst="rect">
              <a:avLst/>
            </a:prstGeom>
          </p:spPr>
        </p:pic>
        <p:pic>
          <p:nvPicPr>
            <p:cNvPr id="9" name="Picture 8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35758" y="152400"/>
              <a:ext cx="341242" cy="311150"/>
            </a:xfrm>
            <a:prstGeom prst="rect">
              <a:avLst/>
            </a:prstGeom>
          </p:spPr>
        </p:pic>
        <p:pic>
          <p:nvPicPr>
            <p:cNvPr id="10" name="Picture 9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754758" y="152400"/>
              <a:ext cx="341242" cy="311150"/>
            </a:xfrm>
            <a:prstGeom prst="rect">
              <a:avLst/>
            </a:prstGeom>
          </p:spPr>
        </p:pic>
        <p:pic>
          <p:nvPicPr>
            <p:cNvPr id="11" name="Picture 10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373758" y="146050"/>
              <a:ext cx="341242" cy="311150"/>
            </a:xfrm>
            <a:prstGeom prst="rect">
              <a:avLst/>
            </a:prstGeom>
          </p:spPr>
        </p:pic>
        <p:pic>
          <p:nvPicPr>
            <p:cNvPr id="12" name="Picture 11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992758" y="146050"/>
              <a:ext cx="341242" cy="311150"/>
            </a:xfrm>
            <a:prstGeom prst="rect">
              <a:avLst/>
            </a:prstGeom>
          </p:spPr>
        </p:pic>
        <p:pic>
          <p:nvPicPr>
            <p:cNvPr id="13" name="Picture 12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11758" y="152400"/>
              <a:ext cx="341242" cy="311150"/>
            </a:xfrm>
            <a:prstGeom prst="rect">
              <a:avLst/>
            </a:prstGeom>
          </p:spPr>
        </p:pic>
        <p:pic>
          <p:nvPicPr>
            <p:cNvPr id="14" name="Picture 13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230758" y="152400"/>
              <a:ext cx="341242" cy="311150"/>
            </a:xfrm>
            <a:prstGeom prst="rect">
              <a:avLst/>
            </a:prstGeom>
          </p:spPr>
        </p:pic>
        <p:pic>
          <p:nvPicPr>
            <p:cNvPr id="15" name="Picture 14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49758" y="152400"/>
              <a:ext cx="341242" cy="311150"/>
            </a:xfrm>
            <a:prstGeom prst="rect">
              <a:avLst/>
            </a:prstGeom>
          </p:spPr>
        </p:pic>
        <p:pic>
          <p:nvPicPr>
            <p:cNvPr id="16" name="Picture 15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468758" y="152400"/>
              <a:ext cx="341242" cy="311150"/>
            </a:xfrm>
            <a:prstGeom prst="rect">
              <a:avLst/>
            </a:prstGeom>
          </p:spPr>
        </p:pic>
        <p:pic>
          <p:nvPicPr>
            <p:cNvPr id="17" name="Picture 16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8000" y="152400"/>
              <a:ext cx="341242" cy="311150"/>
            </a:xfrm>
            <a:prstGeom prst="rect">
              <a:avLst/>
            </a:prstGeom>
          </p:spPr>
        </p:pic>
        <p:pic>
          <p:nvPicPr>
            <p:cNvPr id="18" name="Picture 17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67000" y="152400"/>
              <a:ext cx="341242" cy="311150"/>
            </a:xfrm>
            <a:prstGeom prst="rect">
              <a:avLst/>
            </a:prstGeom>
          </p:spPr>
        </p:pic>
        <p:pic>
          <p:nvPicPr>
            <p:cNvPr id="19" name="Picture 18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86000" y="152400"/>
              <a:ext cx="341242" cy="311150"/>
            </a:xfrm>
            <a:prstGeom prst="rect">
              <a:avLst/>
            </a:prstGeom>
          </p:spPr>
        </p:pic>
        <p:pic>
          <p:nvPicPr>
            <p:cNvPr id="20" name="Picture 19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05000" y="146050"/>
              <a:ext cx="341242" cy="311150"/>
            </a:xfrm>
            <a:prstGeom prst="rect">
              <a:avLst/>
            </a:prstGeom>
          </p:spPr>
        </p:pic>
        <p:pic>
          <p:nvPicPr>
            <p:cNvPr id="21" name="Picture 20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24000" y="146050"/>
              <a:ext cx="341242" cy="311150"/>
            </a:xfrm>
            <a:prstGeom prst="rect">
              <a:avLst/>
            </a:prstGeom>
          </p:spPr>
        </p:pic>
        <p:pic>
          <p:nvPicPr>
            <p:cNvPr id="22" name="Picture 21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43000" y="152400"/>
              <a:ext cx="341242" cy="311150"/>
            </a:xfrm>
            <a:prstGeom prst="rect">
              <a:avLst/>
            </a:prstGeom>
          </p:spPr>
        </p:pic>
        <p:pic>
          <p:nvPicPr>
            <p:cNvPr id="23" name="Picture 22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62000" y="152400"/>
              <a:ext cx="341242" cy="311150"/>
            </a:xfrm>
            <a:prstGeom prst="rect">
              <a:avLst/>
            </a:prstGeom>
          </p:spPr>
        </p:pic>
        <p:pic>
          <p:nvPicPr>
            <p:cNvPr id="24" name="Picture 23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1000" y="152400"/>
              <a:ext cx="341242" cy="311150"/>
            </a:xfrm>
            <a:prstGeom prst="rect">
              <a:avLst/>
            </a:prstGeom>
          </p:spPr>
        </p:pic>
        <p:pic>
          <p:nvPicPr>
            <p:cNvPr id="25" name="Picture 24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077200" y="6013450"/>
              <a:ext cx="341242" cy="311150"/>
            </a:xfrm>
            <a:prstGeom prst="rect">
              <a:avLst/>
            </a:prstGeom>
          </p:spPr>
        </p:pic>
        <p:pic>
          <p:nvPicPr>
            <p:cNvPr id="26" name="Picture 25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696200" y="6013450"/>
              <a:ext cx="341242" cy="311150"/>
            </a:xfrm>
            <a:prstGeom prst="rect">
              <a:avLst/>
            </a:prstGeom>
          </p:spPr>
        </p:pic>
        <p:pic>
          <p:nvPicPr>
            <p:cNvPr id="27" name="Picture 26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315200" y="6019800"/>
              <a:ext cx="341242" cy="311150"/>
            </a:xfrm>
            <a:prstGeom prst="rect">
              <a:avLst/>
            </a:prstGeom>
          </p:spPr>
        </p:pic>
        <p:pic>
          <p:nvPicPr>
            <p:cNvPr id="28" name="Picture 27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934200" y="6019800"/>
              <a:ext cx="341242" cy="311150"/>
            </a:xfrm>
            <a:prstGeom prst="rect">
              <a:avLst/>
            </a:prstGeom>
          </p:spPr>
        </p:pic>
        <p:pic>
          <p:nvPicPr>
            <p:cNvPr id="29" name="Picture 28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553200" y="6019800"/>
              <a:ext cx="341242" cy="311150"/>
            </a:xfrm>
            <a:prstGeom prst="rect">
              <a:avLst/>
            </a:prstGeom>
          </p:spPr>
        </p:pic>
        <p:pic>
          <p:nvPicPr>
            <p:cNvPr id="30" name="Picture 29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72200" y="6019800"/>
              <a:ext cx="341242" cy="311150"/>
            </a:xfrm>
            <a:prstGeom prst="rect">
              <a:avLst/>
            </a:prstGeom>
          </p:spPr>
        </p:pic>
        <p:pic>
          <p:nvPicPr>
            <p:cNvPr id="31" name="Picture 30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791200" y="6019800"/>
              <a:ext cx="341242" cy="311150"/>
            </a:xfrm>
            <a:prstGeom prst="rect">
              <a:avLst/>
            </a:prstGeom>
          </p:spPr>
        </p:pic>
        <p:pic>
          <p:nvPicPr>
            <p:cNvPr id="32" name="Picture 31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410200" y="6013450"/>
              <a:ext cx="341242" cy="311150"/>
            </a:xfrm>
            <a:prstGeom prst="rect">
              <a:avLst/>
            </a:prstGeom>
          </p:spPr>
        </p:pic>
        <p:pic>
          <p:nvPicPr>
            <p:cNvPr id="33" name="Picture 32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29200" y="6013450"/>
              <a:ext cx="341242" cy="311150"/>
            </a:xfrm>
            <a:prstGeom prst="rect">
              <a:avLst/>
            </a:prstGeom>
          </p:spPr>
        </p:pic>
        <p:pic>
          <p:nvPicPr>
            <p:cNvPr id="34" name="Picture 33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48200" y="6019800"/>
              <a:ext cx="341242" cy="311150"/>
            </a:xfrm>
            <a:prstGeom prst="rect">
              <a:avLst/>
            </a:prstGeom>
          </p:spPr>
        </p:pic>
        <p:pic>
          <p:nvPicPr>
            <p:cNvPr id="35" name="Picture 34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267200" y="6019800"/>
              <a:ext cx="341242" cy="311150"/>
            </a:xfrm>
            <a:prstGeom prst="rect">
              <a:avLst/>
            </a:prstGeom>
          </p:spPr>
        </p:pic>
        <p:pic>
          <p:nvPicPr>
            <p:cNvPr id="36" name="Picture 35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86200" y="6019800"/>
              <a:ext cx="341242" cy="311150"/>
            </a:xfrm>
            <a:prstGeom prst="rect">
              <a:avLst/>
            </a:prstGeom>
          </p:spPr>
        </p:pic>
        <p:pic>
          <p:nvPicPr>
            <p:cNvPr id="37" name="Picture 36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505200" y="6019800"/>
              <a:ext cx="341242" cy="311150"/>
            </a:xfrm>
            <a:prstGeom prst="rect">
              <a:avLst/>
            </a:prstGeom>
          </p:spPr>
        </p:pic>
        <p:pic>
          <p:nvPicPr>
            <p:cNvPr id="38" name="Picture 37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124200" y="6019800"/>
              <a:ext cx="341242" cy="311150"/>
            </a:xfrm>
            <a:prstGeom prst="rect">
              <a:avLst/>
            </a:prstGeom>
          </p:spPr>
        </p:pic>
        <p:pic>
          <p:nvPicPr>
            <p:cNvPr id="39" name="Picture 38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743200" y="6019800"/>
              <a:ext cx="341242" cy="311150"/>
            </a:xfrm>
            <a:prstGeom prst="rect">
              <a:avLst/>
            </a:prstGeom>
          </p:spPr>
        </p:pic>
        <p:pic>
          <p:nvPicPr>
            <p:cNvPr id="40" name="Picture 39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362200" y="6019800"/>
              <a:ext cx="341242" cy="311150"/>
            </a:xfrm>
            <a:prstGeom prst="rect">
              <a:avLst/>
            </a:prstGeom>
          </p:spPr>
        </p:pic>
        <p:pic>
          <p:nvPicPr>
            <p:cNvPr id="41" name="Picture 40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81200" y="6013450"/>
              <a:ext cx="341242" cy="311150"/>
            </a:xfrm>
            <a:prstGeom prst="rect">
              <a:avLst/>
            </a:prstGeom>
          </p:spPr>
        </p:pic>
        <p:pic>
          <p:nvPicPr>
            <p:cNvPr id="42" name="Picture 41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00200" y="6013450"/>
              <a:ext cx="341242" cy="311150"/>
            </a:xfrm>
            <a:prstGeom prst="rect">
              <a:avLst/>
            </a:prstGeom>
          </p:spPr>
        </p:pic>
        <p:pic>
          <p:nvPicPr>
            <p:cNvPr id="43" name="Picture 42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19200" y="6019800"/>
              <a:ext cx="341242" cy="311150"/>
            </a:xfrm>
            <a:prstGeom prst="rect">
              <a:avLst/>
            </a:prstGeom>
          </p:spPr>
        </p:pic>
        <p:pic>
          <p:nvPicPr>
            <p:cNvPr id="44" name="Picture 43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38200" y="6019800"/>
              <a:ext cx="341242" cy="311150"/>
            </a:xfrm>
            <a:prstGeom prst="rect">
              <a:avLst/>
            </a:prstGeom>
          </p:spPr>
        </p:pic>
        <p:pic>
          <p:nvPicPr>
            <p:cNvPr id="45" name="Picture 44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7200" y="6019800"/>
              <a:ext cx="341242" cy="311150"/>
            </a:xfrm>
            <a:prstGeom prst="rect">
              <a:avLst/>
            </a:prstGeom>
          </p:spPr>
        </p:pic>
        <p:pic>
          <p:nvPicPr>
            <p:cNvPr id="46" name="Picture 45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458200" y="6019800"/>
              <a:ext cx="341242" cy="311150"/>
            </a:xfrm>
            <a:prstGeom prst="rect">
              <a:avLst/>
            </a:prstGeom>
          </p:spPr>
        </p:pic>
        <p:pic>
          <p:nvPicPr>
            <p:cNvPr id="47" name="Picture 46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421758" y="152400"/>
              <a:ext cx="341242" cy="311150"/>
            </a:xfrm>
            <a:prstGeom prst="rect">
              <a:avLst/>
            </a:prstGeom>
          </p:spPr>
        </p:pic>
      </p:grpSp>
    </p:spTree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400" decel="100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400" decel="100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400" decel="100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400" decel="100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accel="1000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00" accel="1000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1600200"/>
            <a:ext cx="800100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Font typeface="Wingdings" pitchFamily="2" charset="2"/>
              <a:buChar char="Ø"/>
            </a:pPr>
            <a:r>
              <a:rPr lang="en-US" sz="6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54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স্থানীয় পর্যায়ে যে সকল নির্বাচন হয় তার কয়েকটি নাম বল।</a:t>
            </a:r>
            <a:endParaRPr lang="bn-BD" sz="6000" dirty="0" smtClean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endParaRPr lang="bn-BD" sz="2800" dirty="0" smtClean="0">
              <a:solidFill>
                <a:schemeClr val="accent6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381000" y="215900"/>
            <a:ext cx="8418442" cy="6184900"/>
            <a:chOff x="381000" y="146050"/>
            <a:chExt cx="8418442" cy="6184900"/>
          </a:xfrm>
        </p:grpSpPr>
        <p:pic>
          <p:nvPicPr>
            <p:cNvPr id="4" name="Picture 3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040758" y="146050"/>
              <a:ext cx="341242" cy="311150"/>
            </a:xfrm>
            <a:prstGeom prst="rect">
              <a:avLst/>
            </a:prstGeom>
          </p:spPr>
        </p:pic>
        <p:pic>
          <p:nvPicPr>
            <p:cNvPr id="5" name="Picture 4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659758" y="146050"/>
              <a:ext cx="341242" cy="311150"/>
            </a:xfrm>
            <a:prstGeom prst="rect">
              <a:avLst/>
            </a:prstGeom>
          </p:spPr>
        </p:pic>
        <p:pic>
          <p:nvPicPr>
            <p:cNvPr id="6" name="Picture 5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278758" y="152400"/>
              <a:ext cx="341242" cy="311150"/>
            </a:xfrm>
            <a:prstGeom prst="rect">
              <a:avLst/>
            </a:prstGeom>
          </p:spPr>
        </p:pic>
        <p:pic>
          <p:nvPicPr>
            <p:cNvPr id="7" name="Picture 6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897758" y="152400"/>
              <a:ext cx="341242" cy="311150"/>
            </a:xfrm>
            <a:prstGeom prst="rect">
              <a:avLst/>
            </a:prstGeom>
          </p:spPr>
        </p:pic>
        <p:pic>
          <p:nvPicPr>
            <p:cNvPr id="8" name="Picture 7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516758" y="152400"/>
              <a:ext cx="341242" cy="311150"/>
            </a:xfrm>
            <a:prstGeom prst="rect">
              <a:avLst/>
            </a:prstGeom>
          </p:spPr>
        </p:pic>
        <p:pic>
          <p:nvPicPr>
            <p:cNvPr id="9" name="Picture 8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35758" y="152400"/>
              <a:ext cx="341242" cy="311150"/>
            </a:xfrm>
            <a:prstGeom prst="rect">
              <a:avLst/>
            </a:prstGeom>
          </p:spPr>
        </p:pic>
        <p:pic>
          <p:nvPicPr>
            <p:cNvPr id="10" name="Picture 9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754758" y="152400"/>
              <a:ext cx="341242" cy="311150"/>
            </a:xfrm>
            <a:prstGeom prst="rect">
              <a:avLst/>
            </a:prstGeom>
          </p:spPr>
        </p:pic>
        <p:pic>
          <p:nvPicPr>
            <p:cNvPr id="11" name="Picture 10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373758" y="146050"/>
              <a:ext cx="341242" cy="311150"/>
            </a:xfrm>
            <a:prstGeom prst="rect">
              <a:avLst/>
            </a:prstGeom>
          </p:spPr>
        </p:pic>
        <p:pic>
          <p:nvPicPr>
            <p:cNvPr id="12" name="Picture 11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992758" y="146050"/>
              <a:ext cx="341242" cy="311150"/>
            </a:xfrm>
            <a:prstGeom prst="rect">
              <a:avLst/>
            </a:prstGeom>
          </p:spPr>
        </p:pic>
        <p:pic>
          <p:nvPicPr>
            <p:cNvPr id="13" name="Picture 12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11758" y="152400"/>
              <a:ext cx="341242" cy="311150"/>
            </a:xfrm>
            <a:prstGeom prst="rect">
              <a:avLst/>
            </a:prstGeom>
          </p:spPr>
        </p:pic>
        <p:pic>
          <p:nvPicPr>
            <p:cNvPr id="14" name="Picture 13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230758" y="152400"/>
              <a:ext cx="341242" cy="311150"/>
            </a:xfrm>
            <a:prstGeom prst="rect">
              <a:avLst/>
            </a:prstGeom>
          </p:spPr>
        </p:pic>
        <p:pic>
          <p:nvPicPr>
            <p:cNvPr id="15" name="Picture 14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49758" y="152400"/>
              <a:ext cx="341242" cy="311150"/>
            </a:xfrm>
            <a:prstGeom prst="rect">
              <a:avLst/>
            </a:prstGeom>
          </p:spPr>
        </p:pic>
        <p:pic>
          <p:nvPicPr>
            <p:cNvPr id="16" name="Picture 15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468758" y="152400"/>
              <a:ext cx="341242" cy="311150"/>
            </a:xfrm>
            <a:prstGeom prst="rect">
              <a:avLst/>
            </a:prstGeom>
          </p:spPr>
        </p:pic>
        <p:pic>
          <p:nvPicPr>
            <p:cNvPr id="17" name="Picture 16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8000" y="152400"/>
              <a:ext cx="341242" cy="311150"/>
            </a:xfrm>
            <a:prstGeom prst="rect">
              <a:avLst/>
            </a:prstGeom>
          </p:spPr>
        </p:pic>
        <p:pic>
          <p:nvPicPr>
            <p:cNvPr id="18" name="Picture 17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67000" y="152400"/>
              <a:ext cx="341242" cy="311150"/>
            </a:xfrm>
            <a:prstGeom prst="rect">
              <a:avLst/>
            </a:prstGeom>
          </p:spPr>
        </p:pic>
        <p:pic>
          <p:nvPicPr>
            <p:cNvPr id="19" name="Picture 18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86000" y="152400"/>
              <a:ext cx="341242" cy="311150"/>
            </a:xfrm>
            <a:prstGeom prst="rect">
              <a:avLst/>
            </a:prstGeom>
          </p:spPr>
        </p:pic>
        <p:pic>
          <p:nvPicPr>
            <p:cNvPr id="20" name="Picture 19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05000" y="146050"/>
              <a:ext cx="341242" cy="311150"/>
            </a:xfrm>
            <a:prstGeom prst="rect">
              <a:avLst/>
            </a:prstGeom>
          </p:spPr>
        </p:pic>
        <p:pic>
          <p:nvPicPr>
            <p:cNvPr id="21" name="Picture 20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24000" y="146050"/>
              <a:ext cx="341242" cy="311150"/>
            </a:xfrm>
            <a:prstGeom prst="rect">
              <a:avLst/>
            </a:prstGeom>
          </p:spPr>
        </p:pic>
        <p:pic>
          <p:nvPicPr>
            <p:cNvPr id="22" name="Picture 21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43000" y="152400"/>
              <a:ext cx="341242" cy="311150"/>
            </a:xfrm>
            <a:prstGeom prst="rect">
              <a:avLst/>
            </a:prstGeom>
          </p:spPr>
        </p:pic>
        <p:pic>
          <p:nvPicPr>
            <p:cNvPr id="23" name="Picture 22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62000" y="152400"/>
              <a:ext cx="341242" cy="311150"/>
            </a:xfrm>
            <a:prstGeom prst="rect">
              <a:avLst/>
            </a:prstGeom>
          </p:spPr>
        </p:pic>
        <p:pic>
          <p:nvPicPr>
            <p:cNvPr id="24" name="Picture 23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1000" y="152400"/>
              <a:ext cx="341242" cy="311150"/>
            </a:xfrm>
            <a:prstGeom prst="rect">
              <a:avLst/>
            </a:prstGeom>
          </p:spPr>
        </p:pic>
        <p:pic>
          <p:nvPicPr>
            <p:cNvPr id="25" name="Picture 24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077200" y="6013450"/>
              <a:ext cx="341242" cy="311150"/>
            </a:xfrm>
            <a:prstGeom prst="rect">
              <a:avLst/>
            </a:prstGeom>
          </p:spPr>
        </p:pic>
        <p:pic>
          <p:nvPicPr>
            <p:cNvPr id="26" name="Picture 25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696200" y="6013450"/>
              <a:ext cx="341242" cy="311150"/>
            </a:xfrm>
            <a:prstGeom prst="rect">
              <a:avLst/>
            </a:prstGeom>
          </p:spPr>
        </p:pic>
        <p:pic>
          <p:nvPicPr>
            <p:cNvPr id="27" name="Picture 26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315200" y="6019800"/>
              <a:ext cx="341242" cy="311150"/>
            </a:xfrm>
            <a:prstGeom prst="rect">
              <a:avLst/>
            </a:prstGeom>
          </p:spPr>
        </p:pic>
        <p:pic>
          <p:nvPicPr>
            <p:cNvPr id="28" name="Picture 27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934200" y="6019800"/>
              <a:ext cx="341242" cy="311150"/>
            </a:xfrm>
            <a:prstGeom prst="rect">
              <a:avLst/>
            </a:prstGeom>
          </p:spPr>
        </p:pic>
        <p:pic>
          <p:nvPicPr>
            <p:cNvPr id="29" name="Picture 28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553200" y="6019800"/>
              <a:ext cx="341242" cy="311150"/>
            </a:xfrm>
            <a:prstGeom prst="rect">
              <a:avLst/>
            </a:prstGeom>
          </p:spPr>
        </p:pic>
        <p:pic>
          <p:nvPicPr>
            <p:cNvPr id="30" name="Picture 29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72200" y="6019800"/>
              <a:ext cx="341242" cy="311150"/>
            </a:xfrm>
            <a:prstGeom prst="rect">
              <a:avLst/>
            </a:prstGeom>
          </p:spPr>
        </p:pic>
        <p:pic>
          <p:nvPicPr>
            <p:cNvPr id="31" name="Picture 30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791200" y="6019800"/>
              <a:ext cx="341242" cy="311150"/>
            </a:xfrm>
            <a:prstGeom prst="rect">
              <a:avLst/>
            </a:prstGeom>
          </p:spPr>
        </p:pic>
        <p:pic>
          <p:nvPicPr>
            <p:cNvPr id="32" name="Picture 31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410200" y="6013450"/>
              <a:ext cx="341242" cy="311150"/>
            </a:xfrm>
            <a:prstGeom prst="rect">
              <a:avLst/>
            </a:prstGeom>
          </p:spPr>
        </p:pic>
        <p:pic>
          <p:nvPicPr>
            <p:cNvPr id="33" name="Picture 32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29200" y="6013450"/>
              <a:ext cx="341242" cy="311150"/>
            </a:xfrm>
            <a:prstGeom prst="rect">
              <a:avLst/>
            </a:prstGeom>
          </p:spPr>
        </p:pic>
        <p:pic>
          <p:nvPicPr>
            <p:cNvPr id="34" name="Picture 33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48200" y="6019800"/>
              <a:ext cx="341242" cy="311150"/>
            </a:xfrm>
            <a:prstGeom prst="rect">
              <a:avLst/>
            </a:prstGeom>
          </p:spPr>
        </p:pic>
        <p:pic>
          <p:nvPicPr>
            <p:cNvPr id="35" name="Picture 34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267200" y="6019800"/>
              <a:ext cx="341242" cy="311150"/>
            </a:xfrm>
            <a:prstGeom prst="rect">
              <a:avLst/>
            </a:prstGeom>
          </p:spPr>
        </p:pic>
        <p:pic>
          <p:nvPicPr>
            <p:cNvPr id="36" name="Picture 35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86200" y="6019800"/>
              <a:ext cx="341242" cy="311150"/>
            </a:xfrm>
            <a:prstGeom prst="rect">
              <a:avLst/>
            </a:prstGeom>
          </p:spPr>
        </p:pic>
        <p:pic>
          <p:nvPicPr>
            <p:cNvPr id="37" name="Picture 36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505200" y="6019800"/>
              <a:ext cx="341242" cy="311150"/>
            </a:xfrm>
            <a:prstGeom prst="rect">
              <a:avLst/>
            </a:prstGeom>
          </p:spPr>
        </p:pic>
        <p:pic>
          <p:nvPicPr>
            <p:cNvPr id="38" name="Picture 37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124200" y="6019800"/>
              <a:ext cx="341242" cy="311150"/>
            </a:xfrm>
            <a:prstGeom prst="rect">
              <a:avLst/>
            </a:prstGeom>
          </p:spPr>
        </p:pic>
        <p:pic>
          <p:nvPicPr>
            <p:cNvPr id="39" name="Picture 38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743200" y="6019800"/>
              <a:ext cx="341242" cy="311150"/>
            </a:xfrm>
            <a:prstGeom prst="rect">
              <a:avLst/>
            </a:prstGeom>
          </p:spPr>
        </p:pic>
        <p:pic>
          <p:nvPicPr>
            <p:cNvPr id="40" name="Picture 39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362200" y="6019800"/>
              <a:ext cx="341242" cy="311150"/>
            </a:xfrm>
            <a:prstGeom prst="rect">
              <a:avLst/>
            </a:prstGeom>
          </p:spPr>
        </p:pic>
        <p:pic>
          <p:nvPicPr>
            <p:cNvPr id="41" name="Picture 40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81200" y="6013450"/>
              <a:ext cx="341242" cy="311150"/>
            </a:xfrm>
            <a:prstGeom prst="rect">
              <a:avLst/>
            </a:prstGeom>
          </p:spPr>
        </p:pic>
        <p:pic>
          <p:nvPicPr>
            <p:cNvPr id="42" name="Picture 41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00200" y="6013450"/>
              <a:ext cx="341242" cy="311150"/>
            </a:xfrm>
            <a:prstGeom prst="rect">
              <a:avLst/>
            </a:prstGeom>
          </p:spPr>
        </p:pic>
        <p:pic>
          <p:nvPicPr>
            <p:cNvPr id="43" name="Picture 42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19200" y="6019800"/>
              <a:ext cx="341242" cy="311150"/>
            </a:xfrm>
            <a:prstGeom prst="rect">
              <a:avLst/>
            </a:prstGeom>
          </p:spPr>
        </p:pic>
        <p:pic>
          <p:nvPicPr>
            <p:cNvPr id="44" name="Picture 43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38200" y="6019800"/>
              <a:ext cx="341242" cy="311150"/>
            </a:xfrm>
            <a:prstGeom prst="rect">
              <a:avLst/>
            </a:prstGeom>
          </p:spPr>
        </p:pic>
        <p:pic>
          <p:nvPicPr>
            <p:cNvPr id="45" name="Picture 44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7200" y="6019800"/>
              <a:ext cx="341242" cy="311150"/>
            </a:xfrm>
            <a:prstGeom prst="rect">
              <a:avLst/>
            </a:prstGeom>
          </p:spPr>
        </p:pic>
        <p:pic>
          <p:nvPicPr>
            <p:cNvPr id="46" name="Picture 45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458200" y="6019800"/>
              <a:ext cx="341242" cy="311150"/>
            </a:xfrm>
            <a:prstGeom prst="rect">
              <a:avLst/>
            </a:prstGeom>
          </p:spPr>
        </p:pic>
        <p:pic>
          <p:nvPicPr>
            <p:cNvPr id="47" name="Picture 46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421758" y="152400"/>
              <a:ext cx="341242" cy="311150"/>
            </a:xfrm>
            <a:prstGeom prst="rect">
              <a:avLst/>
            </a:prstGeom>
          </p:spPr>
        </p:pic>
      </p:grpSp>
    </p:spTree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400" decel="100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400" decel="100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400" decel="100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400" decel="100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accel="1000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00" accel="1000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2362200"/>
            <a:ext cx="8001000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bn-BD" sz="44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তোমাদের শ্রেণীকক্ষে প্রত্যক্ষ ও পরোক্ষ পদ্ধতিতে নেতা নির্বাচনের প্রকৃয়া বর্ননা কর। </a:t>
            </a:r>
          </a:p>
          <a:p>
            <a:endParaRPr lang="bn-BD" sz="2800" dirty="0" smtClean="0">
              <a:solidFill>
                <a:schemeClr val="accent6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3400" y="1447800"/>
            <a:ext cx="2743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5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দলীয় কাজঃ 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381000" y="292100"/>
            <a:ext cx="8418442" cy="6184900"/>
            <a:chOff x="381000" y="146050"/>
            <a:chExt cx="8418442" cy="6184900"/>
          </a:xfrm>
        </p:grpSpPr>
        <p:pic>
          <p:nvPicPr>
            <p:cNvPr id="5" name="Picture 4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040758" y="146050"/>
              <a:ext cx="341242" cy="311150"/>
            </a:xfrm>
            <a:prstGeom prst="rect">
              <a:avLst/>
            </a:prstGeom>
          </p:spPr>
        </p:pic>
        <p:pic>
          <p:nvPicPr>
            <p:cNvPr id="6" name="Picture 5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659758" y="146050"/>
              <a:ext cx="341242" cy="311150"/>
            </a:xfrm>
            <a:prstGeom prst="rect">
              <a:avLst/>
            </a:prstGeom>
          </p:spPr>
        </p:pic>
        <p:pic>
          <p:nvPicPr>
            <p:cNvPr id="7" name="Picture 6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278758" y="152400"/>
              <a:ext cx="341242" cy="311150"/>
            </a:xfrm>
            <a:prstGeom prst="rect">
              <a:avLst/>
            </a:prstGeom>
          </p:spPr>
        </p:pic>
        <p:pic>
          <p:nvPicPr>
            <p:cNvPr id="8" name="Picture 7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897758" y="152400"/>
              <a:ext cx="341242" cy="311150"/>
            </a:xfrm>
            <a:prstGeom prst="rect">
              <a:avLst/>
            </a:prstGeom>
          </p:spPr>
        </p:pic>
        <p:pic>
          <p:nvPicPr>
            <p:cNvPr id="9" name="Picture 8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516758" y="152400"/>
              <a:ext cx="341242" cy="311150"/>
            </a:xfrm>
            <a:prstGeom prst="rect">
              <a:avLst/>
            </a:prstGeom>
          </p:spPr>
        </p:pic>
        <p:pic>
          <p:nvPicPr>
            <p:cNvPr id="10" name="Picture 9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35758" y="152400"/>
              <a:ext cx="341242" cy="311150"/>
            </a:xfrm>
            <a:prstGeom prst="rect">
              <a:avLst/>
            </a:prstGeom>
          </p:spPr>
        </p:pic>
        <p:pic>
          <p:nvPicPr>
            <p:cNvPr id="11" name="Picture 10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754758" y="152400"/>
              <a:ext cx="341242" cy="311150"/>
            </a:xfrm>
            <a:prstGeom prst="rect">
              <a:avLst/>
            </a:prstGeom>
          </p:spPr>
        </p:pic>
        <p:pic>
          <p:nvPicPr>
            <p:cNvPr id="12" name="Picture 11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373758" y="146050"/>
              <a:ext cx="341242" cy="311150"/>
            </a:xfrm>
            <a:prstGeom prst="rect">
              <a:avLst/>
            </a:prstGeom>
          </p:spPr>
        </p:pic>
        <p:pic>
          <p:nvPicPr>
            <p:cNvPr id="13" name="Picture 12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992758" y="146050"/>
              <a:ext cx="341242" cy="311150"/>
            </a:xfrm>
            <a:prstGeom prst="rect">
              <a:avLst/>
            </a:prstGeom>
          </p:spPr>
        </p:pic>
        <p:pic>
          <p:nvPicPr>
            <p:cNvPr id="14" name="Picture 13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11758" y="152400"/>
              <a:ext cx="341242" cy="311150"/>
            </a:xfrm>
            <a:prstGeom prst="rect">
              <a:avLst/>
            </a:prstGeom>
          </p:spPr>
        </p:pic>
        <p:pic>
          <p:nvPicPr>
            <p:cNvPr id="15" name="Picture 14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230758" y="152400"/>
              <a:ext cx="341242" cy="311150"/>
            </a:xfrm>
            <a:prstGeom prst="rect">
              <a:avLst/>
            </a:prstGeom>
          </p:spPr>
        </p:pic>
        <p:pic>
          <p:nvPicPr>
            <p:cNvPr id="16" name="Picture 15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49758" y="152400"/>
              <a:ext cx="341242" cy="311150"/>
            </a:xfrm>
            <a:prstGeom prst="rect">
              <a:avLst/>
            </a:prstGeom>
          </p:spPr>
        </p:pic>
        <p:pic>
          <p:nvPicPr>
            <p:cNvPr id="17" name="Picture 16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468758" y="152400"/>
              <a:ext cx="341242" cy="311150"/>
            </a:xfrm>
            <a:prstGeom prst="rect">
              <a:avLst/>
            </a:prstGeom>
          </p:spPr>
        </p:pic>
        <p:pic>
          <p:nvPicPr>
            <p:cNvPr id="18" name="Picture 17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8000" y="152400"/>
              <a:ext cx="341242" cy="311150"/>
            </a:xfrm>
            <a:prstGeom prst="rect">
              <a:avLst/>
            </a:prstGeom>
          </p:spPr>
        </p:pic>
        <p:pic>
          <p:nvPicPr>
            <p:cNvPr id="19" name="Picture 18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67000" y="152400"/>
              <a:ext cx="341242" cy="311150"/>
            </a:xfrm>
            <a:prstGeom prst="rect">
              <a:avLst/>
            </a:prstGeom>
          </p:spPr>
        </p:pic>
        <p:pic>
          <p:nvPicPr>
            <p:cNvPr id="20" name="Picture 19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86000" y="152400"/>
              <a:ext cx="341242" cy="311150"/>
            </a:xfrm>
            <a:prstGeom prst="rect">
              <a:avLst/>
            </a:prstGeom>
          </p:spPr>
        </p:pic>
        <p:pic>
          <p:nvPicPr>
            <p:cNvPr id="21" name="Picture 20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05000" y="146050"/>
              <a:ext cx="341242" cy="311150"/>
            </a:xfrm>
            <a:prstGeom prst="rect">
              <a:avLst/>
            </a:prstGeom>
          </p:spPr>
        </p:pic>
        <p:pic>
          <p:nvPicPr>
            <p:cNvPr id="22" name="Picture 21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24000" y="146050"/>
              <a:ext cx="341242" cy="311150"/>
            </a:xfrm>
            <a:prstGeom prst="rect">
              <a:avLst/>
            </a:prstGeom>
          </p:spPr>
        </p:pic>
        <p:pic>
          <p:nvPicPr>
            <p:cNvPr id="23" name="Picture 22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43000" y="152400"/>
              <a:ext cx="341242" cy="311150"/>
            </a:xfrm>
            <a:prstGeom prst="rect">
              <a:avLst/>
            </a:prstGeom>
          </p:spPr>
        </p:pic>
        <p:pic>
          <p:nvPicPr>
            <p:cNvPr id="24" name="Picture 23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62000" y="152400"/>
              <a:ext cx="341242" cy="311150"/>
            </a:xfrm>
            <a:prstGeom prst="rect">
              <a:avLst/>
            </a:prstGeom>
          </p:spPr>
        </p:pic>
        <p:pic>
          <p:nvPicPr>
            <p:cNvPr id="25" name="Picture 24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1000" y="152400"/>
              <a:ext cx="341242" cy="311150"/>
            </a:xfrm>
            <a:prstGeom prst="rect">
              <a:avLst/>
            </a:prstGeom>
          </p:spPr>
        </p:pic>
        <p:pic>
          <p:nvPicPr>
            <p:cNvPr id="26" name="Picture 25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077200" y="6013450"/>
              <a:ext cx="341242" cy="311150"/>
            </a:xfrm>
            <a:prstGeom prst="rect">
              <a:avLst/>
            </a:prstGeom>
          </p:spPr>
        </p:pic>
        <p:pic>
          <p:nvPicPr>
            <p:cNvPr id="27" name="Picture 26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696200" y="6013450"/>
              <a:ext cx="341242" cy="311150"/>
            </a:xfrm>
            <a:prstGeom prst="rect">
              <a:avLst/>
            </a:prstGeom>
          </p:spPr>
        </p:pic>
        <p:pic>
          <p:nvPicPr>
            <p:cNvPr id="28" name="Picture 27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315200" y="6019800"/>
              <a:ext cx="341242" cy="311150"/>
            </a:xfrm>
            <a:prstGeom prst="rect">
              <a:avLst/>
            </a:prstGeom>
          </p:spPr>
        </p:pic>
        <p:pic>
          <p:nvPicPr>
            <p:cNvPr id="29" name="Picture 28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934200" y="6019800"/>
              <a:ext cx="341242" cy="311150"/>
            </a:xfrm>
            <a:prstGeom prst="rect">
              <a:avLst/>
            </a:prstGeom>
          </p:spPr>
        </p:pic>
        <p:pic>
          <p:nvPicPr>
            <p:cNvPr id="30" name="Picture 29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553200" y="6019800"/>
              <a:ext cx="341242" cy="311150"/>
            </a:xfrm>
            <a:prstGeom prst="rect">
              <a:avLst/>
            </a:prstGeom>
          </p:spPr>
        </p:pic>
        <p:pic>
          <p:nvPicPr>
            <p:cNvPr id="31" name="Picture 30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72200" y="6019800"/>
              <a:ext cx="341242" cy="311150"/>
            </a:xfrm>
            <a:prstGeom prst="rect">
              <a:avLst/>
            </a:prstGeom>
          </p:spPr>
        </p:pic>
        <p:pic>
          <p:nvPicPr>
            <p:cNvPr id="32" name="Picture 31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791200" y="6019800"/>
              <a:ext cx="341242" cy="311150"/>
            </a:xfrm>
            <a:prstGeom prst="rect">
              <a:avLst/>
            </a:prstGeom>
          </p:spPr>
        </p:pic>
        <p:pic>
          <p:nvPicPr>
            <p:cNvPr id="33" name="Picture 32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410200" y="6013450"/>
              <a:ext cx="341242" cy="311150"/>
            </a:xfrm>
            <a:prstGeom prst="rect">
              <a:avLst/>
            </a:prstGeom>
          </p:spPr>
        </p:pic>
        <p:pic>
          <p:nvPicPr>
            <p:cNvPr id="34" name="Picture 33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29200" y="6013450"/>
              <a:ext cx="341242" cy="311150"/>
            </a:xfrm>
            <a:prstGeom prst="rect">
              <a:avLst/>
            </a:prstGeom>
          </p:spPr>
        </p:pic>
        <p:pic>
          <p:nvPicPr>
            <p:cNvPr id="35" name="Picture 34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48200" y="6019800"/>
              <a:ext cx="341242" cy="311150"/>
            </a:xfrm>
            <a:prstGeom prst="rect">
              <a:avLst/>
            </a:prstGeom>
          </p:spPr>
        </p:pic>
        <p:pic>
          <p:nvPicPr>
            <p:cNvPr id="36" name="Picture 35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267200" y="6019800"/>
              <a:ext cx="341242" cy="311150"/>
            </a:xfrm>
            <a:prstGeom prst="rect">
              <a:avLst/>
            </a:prstGeom>
          </p:spPr>
        </p:pic>
        <p:pic>
          <p:nvPicPr>
            <p:cNvPr id="37" name="Picture 36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86200" y="6019800"/>
              <a:ext cx="341242" cy="311150"/>
            </a:xfrm>
            <a:prstGeom prst="rect">
              <a:avLst/>
            </a:prstGeom>
          </p:spPr>
        </p:pic>
        <p:pic>
          <p:nvPicPr>
            <p:cNvPr id="38" name="Picture 37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505200" y="6019800"/>
              <a:ext cx="341242" cy="311150"/>
            </a:xfrm>
            <a:prstGeom prst="rect">
              <a:avLst/>
            </a:prstGeom>
          </p:spPr>
        </p:pic>
        <p:pic>
          <p:nvPicPr>
            <p:cNvPr id="39" name="Picture 38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124200" y="6019800"/>
              <a:ext cx="341242" cy="311150"/>
            </a:xfrm>
            <a:prstGeom prst="rect">
              <a:avLst/>
            </a:prstGeom>
          </p:spPr>
        </p:pic>
        <p:pic>
          <p:nvPicPr>
            <p:cNvPr id="40" name="Picture 39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743200" y="6019800"/>
              <a:ext cx="341242" cy="311150"/>
            </a:xfrm>
            <a:prstGeom prst="rect">
              <a:avLst/>
            </a:prstGeom>
          </p:spPr>
        </p:pic>
        <p:pic>
          <p:nvPicPr>
            <p:cNvPr id="41" name="Picture 40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362200" y="6019800"/>
              <a:ext cx="341242" cy="311150"/>
            </a:xfrm>
            <a:prstGeom prst="rect">
              <a:avLst/>
            </a:prstGeom>
          </p:spPr>
        </p:pic>
        <p:pic>
          <p:nvPicPr>
            <p:cNvPr id="42" name="Picture 41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81200" y="6013450"/>
              <a:ext cx="341242" cy="311150"/>
            </a:xfrm>
            <a:prstGeom prst="rect">
              <a:avLst/>
            </a:prstGeom>
          </p:spPr>
        </p:pic>
        <p:pic>
          <p:nvPicPr>
            <p:cNvPr id="43" name="Picture 42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00200" y="6013450"/>
              <a:ext cx="341242" cy="311150"/>
            </a:xfrm>
            <a:prstGeom prst="rect">
              <a:avLst/>
            </a:prstGeom>
          </p:spPr>
        </p:pic>
        <p:pic>
          <p:nvPicPr>
            <p:cNvPr id="44" name="Picture 43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19200" y="6019800"/>
              <a:ext cx="341242" cy="311150"/>
            </a:xfrm>
            <a:prstGeom prst="rect">
              <a:avLst/>
            </a:prstGeom>
          </p:spPr>
        </p:pic>
        <p:pic>
          <p:nvPicPr>
            <p:cNvPr id="45" name="Picture 44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38200" y="6019800"/>
              <a:ext cx="341242" cy="311150"/>
            </a:xfrm>
            <a:prstGeom prst="rect">
              <a:avLst/>
            </a:prstGeom>
          </p:spPr>
        </p:pic>
        <p:pic>
          <p:nvPicPr>
            <p:cNvPr id="46" name="Picture 45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7200" y="6019800"/>
              <a:ext cx="341242" cy="311150"/>
            </a:xfrm>
            <a:prstGeom prst="rect">
              <a:avLst/>
            </a:prstGeom>
          </p:spPr>
        </p:pic>
        <p:pic>
          <p:nvPicPr>
            <p:cNvPr id="47" name="Picture 46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458200" y="6019800"/>
              <a:ext cx="341242" cy="311150"/>
            </a:xfrm>
            <a:prstGeom prst="rect">
              <a:avLst/>
            </a:prstGeom>
          </p:spPr>
        </p:pic>
        <p:pic>
          <p:nvPicPr>
            <p:cNvPr id="48" name="Picture 47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421758" y="152400"/>
              <a:ext cx="341242" cy="311150"/>
            </a:xfrm>
            <a:prstGeom prst="rect">
              <a:avLst/>
            </a:prstGeom>
          </p:spPr>
        </p:pic>
      </p:grpSp>
    </p:spTree>
  </p:cSld>
  <p:clrMapOvr>
    <a:masterClrMapping/>
  </p:clrMapOvr>
  <p:transition spd="med">
    <p:push dir="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828800"/>
            <a:ext cx="617220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bn-BD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১। নির্বাচন কাকে বলে?</a:t>
            </a:r>
          </a:p>
          <a:p>
            <a:endParaRPr lang="bn-BD" sz="2800" b="1" i="1" dirty="0" smtClean="0">
              <a:solidFill>
                <a:schemeClr val="accent6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47800" y="892314"/>
            <a:ext cx="6172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bn-BD" sz="48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মূল্যায়নঃ</a:t>
            </a:r>
            <a:r>
              <a:rPr lang="bn-BD" sz="4000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bn-BD" sz="2800" dirty="0" smtClean="0">
              <a:solidFill>
                <a:schemeClr val="accent6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24000" y="2590800"/>
            <a:ext cx="6172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bn-BD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২। নির্বাচন কয় প্রকার ও কী কী?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24000" y="3429000"/>
            <a:ext cx="6172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bn-BD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৩। প্রত্যক্ষ নির্বাচন কাকে বলে?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00200" y="4267200"/>
            <a:ext cx="6172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bn-BD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৪। পরোক্ষ নির্বাচন কাকে বলে?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381000" y="215900"/>
            <a:ext cx="8418442" cy="6184900"/>
            <a:chOff x="381000" y="146050"/>
            <a:chExt cx="8418442" cy="6184900"/>
          </a:xfrm>
        </p:grpSpPr>
        <p:pic>
          <p:nvPicPr>
            <p:cNvPr id="8" name="Picture 7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040758" y="146050"/>
              <a:ext cx="341242" cy="311150"/>
            </a:xfrm>
            <a:prstGeom prst="rect">
              <a:avLst/>
            </a:prstGeom>
          </p:spPr>
        </p:pic>
        <p:pic>
          <p:nvPicPr>
            <p:cNvPr id="9" name="Picture 8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659758" y="146050"/>
              <a:ext cx="341242" cy="311150"/>
            </a:xfrm>
            <a:prstGeom prst="rect">
              <a:avLst/>
            </a:prstGeom>
          </p:spPr>
        </p:pic>
        <p:pic>
          <p:nvPicPr>
            <p:cNvPr id="10" name="Picture 9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278758" y="152400"/>
              <a:ext cx="341242" cy="311150"/>
            </a:xfrm>
            <a:prstGeom prst="rect">
              <a:avLst/>
            </a:prstGeom>
          </p:spPr>
        </p:pic>
        <p:pic>
          <p:nvPicPr>
            <p:cNvPr id="11" name="Picture 10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897758" y="152400"/>
              <a:ext cx="341242" cy="311150"/>
            </a:xfrm>
            <a:prstGeom prst="rect">
              <a:avLst/>
            </a:prstGeom>
          </p:spPr>
        </p:pic>
        <p:pic>
          <p:nvPicPr>
            <p:cNvPr id="12" name="Picture 11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516758" y="152400"/>
              <a:ext cx="341242" cy="311150"/>
            </a:xfrm>
            <a:prstGeom prst="rect">
              <a:avLst/>
            </a:prstGeom>
          </p:spPr>
        </p:pic>
        <p:pic>
          <p:nvPicPr>
            <p:cNvPr id="13" name="Picture 12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35758" y="152400"/>
              <a:ext cx="341242" cy="311150"/>
            </a:xfrm>
            <a:prstGeom prst="rect">
              <a:avLst/>
            </a:prstGeom>
          </p:spPr>
        </p:pic>
        <p:pic>
          <p:nvPicPr>
            <p:cNvPr id="14" name="Picture 13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754758" y="152400"/>
              <a:ext cx="341242" cy="311150"/>
            </a:xfrm>
            <a:prstGeom prst="rect">
              <a:avLst/>
            </a:prstGeom>
          </p:spPr>
        </p:pic>
        <p:pic>
          <p:nvPicPr>
            <p:cNvPr id="15" name="Picture 14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373758" y="146050"/>
              <a:ext cx="341242" cy="311150"/>
            </a:xfrm>
            <a:prstGeom prst="rect">
              <a:avLst/>
            </a:prstGeom>
          </p:spPr>
        </p:pic>
        <p:pic>
          <p:nvPicPr>
            <p:cNvPr id="16" name="Picture 15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992758" y="146050"/>
              <a:ext cx="341242" cy="311150"/>
            </a:xfrm>
            <a:prstGeom prst="rect">
              <a:avLst/>
            </a:prstGeom>
          </p:spPr>
        </p:pic>
        <p:pic>
          <p:nvPicPr>
            <p:cNvPr id="17" name="Picture 16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11758" y="152400"/>
              <a:ext cx="341242" cy="311150"/>
            </a:xfrm>
            <a:prstGeom prst="rect">
              <a:avLst/>
            </a:prstGeom>
          </p:spPr>
        </p:pic>
        <p:pic>
          <p:nvPicPr>
            <p:cNvPr id="18" name="Picture 17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230758" y="152400"/>
              <a:ext cx="341242" cy="311150"/>
            </a:xfrm>
            <a:prstGeom prst="rect">
              <a:avLst/>
            </a:prstGeom>
          </p:spPr>
        </p:pic>
        <p:pic>
          <p:nvPicPr>
            <p:cNvPr id="19" name="Picture 18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49758" y="152400"/>
              <a:ext cx="341242" cy="311150"/>
            </a:xfrm>
            <a:prstGeom prst="rect">
              <a:avLst/>
            </a:prstGeom>
          </p:spPr>
        </p:pic>
        <p:pic>
          <p:nvPicPr>
            <p:cNvPr id="20" name="Picture 19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468758" y="152400"/>
              <a:ext cx="341242" cy="311150"/>
            </a:xfrm>
            <a:prstGeom prst="rect">
              <a:avLst/>
            </a:prstGeom>
          </p:spPr>
        </p:pic>
        <p:pic>
          <p:nvPicPr>
            <p:cNvPr id="21" name="Picture 20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8000" y="152400"/>
              <a:ext cx="341242" cy="311150"/>
            </a:xfrm>
            <a:prstGeom prst="rect">
              <a:avLst/>
            </a:prstGeom>
          </p:spPr>
        </p:pic>
        <p:pic>
          <p:nvPicPr>
            <p:cNvPr id="22" name="Picture 21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67000" y="152400"/>
              <a:ext cx="341242" cy="311150"/>
            </a:xfrm>
            <a:prstGeom prst="rect">
              <a:avLst/>
            </a:prstGeom>
          </p:spPr>
        </p:pic>
        <p:pic>
          <p:nvPicPr>
            <p:cNvPr id="23" name="Picture 22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86000" y="152400"/>
              <a:ext cx="341242" cy="311150"/>
            </a:xfrm>
            <a:prstGeom prst="rect">
              <a:avLst/>
            </a:prstGeom>
          </p:spPr>
        </p:pic>
        <p:pic>
          <p:nvPicPr>
            <p:cNvPr id="24" name="Picture 23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05000" y="146050"/>
              <a:ext cx="341242" cy="311150"/>
            </a:xfrm>
            <a:prstGeom prst="rect">
              <a:avLst/>
            </a:prstGeom>
          </p:spPr>
        </p:pic>
        <p:pic>
          <p:nvPicPr>
            <p:cNvPr id="25" name="Picture 24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24000" y="146050"/>
              <a:ext cx="341242" cy="311150"/>
            </a:xfrm>
            <a:prstGeom prst="rect">
              <a:avLst/>
            </a:prstGeom>
          </p:spPr>
        </p:pic>
        <p:pic>
          <p:nvPicPr>
            <p:cNvPr id="26" name="Picture 25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43000" y="152400"/>
              <a:ext cx="341242" cy="311150"/>
            </a:xfrm>
            <a:prstGeom prst="rect">
              <a:avLst/>
            </a:prstGeom>
          </p:spPr>
        </p:pic>
        <p:pic>
          <p:nvPicPr>
            <p:cNvPr id="27" name="Picture 26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62000" y="152400"/>
              <a:ext cx="341242" cy="311150"/>
            </a:xfrm>
            <a:prstGeom prst="rect">
              <a:avLst/>
            </a:prstGeom>
          </p:spPr>
        </p:pic>
        <p:pic>
          <p:nvPicPr>
            <p:cNvPr id="28" name="Picture 27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1000" y="152400"/>
              <a:ext cx="341242" cy="311150"/>
            </a:xfrm>
            <a:prstGeom prst="rect">
              <a:avLst/>
            </a:prstGeom>
          </p:spPr>
        </p:pic>
        <p:pic>
          <p:nvPicPr>
            <p:cNvPr id="29" name="Picture 28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077200" y="6013450"/>
              <a:ext cx="341242" cy="311150"/>
            </a:xfrm>
            <a:prstGeom prst="rect">
              <a:avLst/>
            </a:prstGeom>
          </p:spPr>
        </p:pic>
        <p:pic>
          <p:nvPicPr>
            <p:cNvPr id="30" name="Picture 29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696200" y="6013450"/>
              <a:ext cx="341242" cy="311150"/>
            </a:xfrm>
            <a:prstGeom prst="rect">
              <a:avLst/>
            </a:prstGeom>
          </p:spPr>
        </p:pic>
        <p:pic>
          <p:nvPicPr>
            <p:cNvPr id="31" name="Picture 30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315200" y="6019800"/>
              <a:ext cx="341242" cy="311150"/>
            </a:xfrm>
            <a:prstGeom prst="rect">
              <a:avLst/>
            </a:prstGeom>
          </p:spPr>
        </p:pic>
        <p:pic>
          <p:nvPicPr>
            <p:cNvPr id="32" name="Picture 31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934200" y="6019800"/>
              <a:ext cx="341242" cy="311150"/>
            </a:xfrm>
            <a:prstGeom prst="rect">
              <a:avLst/>
            </a:prstGeom>
          </p:spPr>
        </p:pic>
        <p:pic>
          <p:nvPicPr>
            <p:cNvPr id="33" name="Picture 32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553200" y="6019800"/>
              <a:ext cx="341242" cy="311150"/>
            </a:xfrm>
            <a:prstGeom prst="rect">
              <a:avLst/>
            </a:prstGeom>
          </p:spPr>
        </p:pic>
        <p:pic>
          <p:nvPicPr>
            <p:cNvPr id="34" name="Picture 33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72200" y="6019800"/>
              <a:ext cx="341242" cy="311150"/>
            </a:xfrm>
            <a:prstGeom prst="rect">
              <a:avLst/>
            </a:prstGeom>
          </p:spPr>
        </p:pic>
        <p:pic>
          <p:nvPicPr>
            <p:cNvPr id="35" name="Picture 34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791200" y="6019800"/>
              <a:ext cx="341242" cy="311150"/>
            </a:xfrm>
            <a:prstGeom prst="rect">
              <a:avLst/>
            </a:prstGeom>
          </p:spPr>
        </p:pic>
        <p:pic>
          <p:nvPicPr>
            <p:cNvPr id="36" name="Picture 35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410200" y="6013450"/>
              <a:ext cx="341242" cy="311150"/>
            </a:xfrm>
            <a:prstGeom prst="rect">
              <a:avLst/>
            </a:prstGeom>
          </p:spPr>
        </p:pic>
        <p:pic>
          <p:nvPicPr>
            <p:cNvPr id="37" name="Picture 36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29200" y="6013450"/>
              <a:ext cx="341242" cy="311150"/>
            </a:xfrm>
            <a:prstGeom prst="rect">
              <a:avLst/>
            </a:prstGeom>
          </p:spPr>
        </p:pic>
        <p:pic>
          <p:nvPicPr>
            <p:cNvPr id="38" name="Picture 37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48200" y="6019800"/>
              <a:ext cx="341242" cy="311150"/>
            </a:xfrm>
            <a:prstGeom prst="rect">
              <a:avLst/>
            </a:prstGeom>
          </p:spPr>
        </p:pic>
        <p:pic>
          <p:nvPicPr>
            <p:cNvPr id="39" name="Picture 38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267200" y="6019800"/>
              <a:ext cx="341242" cy="311150"/>
            </a:xfrm>
            <a:prstGeom prst="rect">
              <a:avLst/>
            </a:prstGeom>
          </p:spPr>
        </p:pic>
        <p:pic>
          <p:nvPicPr>
            <p:cNvPr id="40" name="Picture 39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86200" y="6019800"/>
              <a:ext cx="341242" cy="311150"/>
            </a:xfrm>
            <a:prstGeom prst="rect">
              <a:avLst/>
            </a:prstGeom>
          </p:spPr>
        </p:pic>
        <p:pic>
          <p:nvPicPr>
            <p:cNvPr id="41" name="Picture 40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505200" y="6019800"/>
              <a:ext cx="341242" cy="311150"/>
            </a:xfrm>
            <a:prstGeom prst="rect">
              <a:avLst/>
            </a:prstGeom>
          </p:spPr>
        </p:pic>
        <p:pic>
          <p:nvPicPr>
            <p:cNvPr id="42" name="Picture 41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124200" y="6019800"/>
              <a:ext cx="341242" cy="311150"/>
            </a:xfrm>
            <a:prstGeom prst="rect">
              <a:avLst/>
            </a:prstGeom>
          </p:spPr>
        </p:pic>
        <p:pic>
          <p:nvPicPr>
            <p:cNvPr id="43" name="Picture 42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743200" y="6019800"/>
              <a:ext cx="341242" cy="311150"/>
            </a:xfrm>
            <a:prstGeom prst="rect">
              <a:avLst/>
            </a:prstGeom>
          </p:spPr>
        </p:pic>
        <p:pic>
          <p:nvPicPr>
            <p:cNvPr id="44" name="Picture 43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362200" y="6019800"/>
              <a:ext cx="341242" cy="311150"/>
            </a:xfrm>
            <a:prstGeom prst="rect">
              <a:avLst/>
            </a:prstGeom>
          </p:spPr>
        </p:pic>
        <p:pic>
          <p:nvPicPr>
            <p:cNvPr id="45" name="Picture 44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81200" y="6013450"/>
              <a:ext cx="341242" cy="311150"/>
            </a:xfrm>
            <a:prstGeom prst="rect">
              <a:avLst/>
            </a:prstGeom>
          </p:spPr>
        </p:pic>
        <p:pic>
          <p:nvPicPr>
            <p:cNvPr id="46" name="Picture 45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00200" y="6013450"/>
              <a:ext cx="341242" cy="311150"/>
            </a:xfrm>
            <a:prstGeom prst="rect">
              <a:avLst/>
            </a:prstGeom>
          </p:spPr>
        </p:pic>
        <p:pic>
          <p:nvPicPr>
            <p:cNvPr id="47" name="Picture 46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19200" y="6019800"/>
              <a:ext cx="341242" cy="311150"/>
            </a:xfrm>
            <a:prstGeom prst="rect">
              <a:avLst/>
            </a:prstGeom>
          </p:spPr>
        </p:pic>
        <p:pic>
          <p:nvPicPr>
            <p:cNvPr id="48" name="Picture 47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38200" y="6019800"/>
              <a:ext cx="341242" cy="311150"/>
            </a:xfrm>
            <a:prstGeom prst="rect">
              <a:avLst/>
            </a:prstGeom>
          </p:spPr>
        </p:pic>
        <p:pic>
          <p:nvPicPr>
            <p:cNvPr id="49" name="Picture 48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7200" y="6019800"/>
              <a:ext cx="341242" cy="311150"/>
            </a:xfrm>
            <a:prstGeom prst="rect">
              <a:avLst/>
            </a:prstGeom>
          </p:spPr>
        </p:pic>
        <p:pic>
          <p:nvPicPr>
            <p:cNvPr id="50" name="Picture 49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458200" y="6019800"/>
              <a:ext cx="341242" cy="311150"/>
            </a:xfrm>
            <a:prstGeom prst="rect">
              <a:avLst/>
            </a:prstGeom>
          </p:spPr>
        </p:pic>
        <p:pic>
          <p:nvPicPr>
            <p:cNvPr id="51" name="Picture 50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421758" y="152400"/>
              <a:ext cx="341242" cy="311150"/>
            </a:xfrm>
            <a:prstGeom prst="rect">
              <a:avLst/>
            </a:prstGeom>
          </p:spPr>
        </p:pic>
      </p:grpSp>
    </p:spTree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7200" y="2514600"/>
            <a:ext cx="7848600" cy="1938992"/>
          </a:xfrm>
          <a:prstGeom prst="rect">
            <a:avLst/>
          </a:prstGeom>
        </p:spPr>
        <p:txBody>
          <a:bodyPr wrap="square" numCol="1">
            <a:sp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bn-BD" sz="60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তোমার দেখা যে কোন একটি নির্বাচনের বিবরন দাও।</a:t>
            </a:r>
            <a:endParaRPr lang="en-US" sz="6000" dirty="0">
              <a:solidFill>
                <a:srgbClr val="C000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85800" y="990600"/>
            <a:ext cx="54102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6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বাড়ীর কাজঃ </a:t>
            </a:r>
            <a:endParaRPr lang="en-US" sz="6600" dirty="0">
              <a:solidFill>
                <a:srgbClr val="7030A0"/>
              </a:solidFill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381000" y="215900"/>
            <a:ext cx="8418442" cy="6184900"/>
            <a:chOff x="381000" y="146050"/>
            <a:chExt cx="8418442" cy="6184900"/>
          </a:xfrm>
        </p:grpSpPr>
        <p:pic>
          <p:nvPicPr>
            <p:cNvPr id="5" name="Picture 4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040758" y="146050"/>
              <a:ext cx="341242" cy="311150"/>
            </a:xfrm>
            <a:prstGeom prst="rect">
              <a:avLst/>
            </a:prstGeom>
          </p:spPr>
        </p:pic>
        <p:pic>
          <p:nvPicPr>
            <p:cNvPr id="6" name="Picture 5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659758" y="146050"/>
              <a:ext cx="341242" cy="311150"/>
            </a:xfrm>
            <a:prstGeom prst="rect">
              <a:avLst/>
            </a:prstGeom>
          </p:spPr>
        </p:pic>
        <p:pic>
          <p:nvPicPr>
            <p:cNvPr id="7" name="Picture 6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278758" y="152400"/>
              <a:ext cx="341242" cy="311150"/>
            </a:xfrm>
            <a:prstGeom prst="rect">
              <a:avLst/>
            </a:prstGeom>
          </p:spPr>
        </p:pic>
        <p:pic>
          <p:nvPicPr>
            <p:cNvPr id="8" name="Picture 7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897758" y="152400"/>
              <a:ext cx="341242" cy="311150"/>
            </a:xfrm>
            <a:prstGeom prst="rect">
              <a:avLst/>
            </a:prstGeom>
          </p:spPr>
        </p:pic>
        <p:pic>
          <p:nvPicPr>
            <p:cNvPr id="9" name="Picture 8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516758" y="152400"/>
              <a:ext cx="341242" cy="311150"/>
            </a:xfrm>
            <a:prstGeom prst="rect">
              <a:avLst/>
            </a:prstGeom>
          </p:spPr>
        </p:pic>
        <p:pic>
          <p:nvPicPr>
            <p:cNvPr id="10" name="Picture 9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35758" y="152400"/>
              <a:ext cx="341242" cy="311150"/>
            </a:xfrm>
            <a:prstGeom prst="rect">
              <a:avLst/>
            </a:prstGeom>
          </p:spPr>
        </p:pic>
        <p:pic>
          <p:nvPicPr>
            <p:cNvPr id="11" name="Picture 10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754758" y="152400"/>
              <a:ext cx="341242" cy="311150"/>
            </a:xfrm>
            <a:prstGeom prst="rect">
              <a:avLst/>
            </a:prstGeom>
          </p:spPr>
        </p:pic>
        <p:pic>
          <p:nvPicPr>
            <p:cNvPr id="12" name="Picture 11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373758" y="146050"/>
              <a:ext cx="341242" cy="311150"/>
            </a:xfrm>
            <a:prstGeom prst="rect">
              <a:avLst/>
            </a:prstGeom>
          </p:spPr>
        </p:pic>
        <p:pic>
          <p:nvPicPr>
            <p:cNvPr id="13" name="Picture 12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992758" y="146050"/>
              <a:ext cx="341242" cy="311150"/>
            </a:xfrm>
            <a:prstGeom prst="rect">
              <a:avLst/>
            </a:prstGeom>
          </p:spPr>
        </p:pic>
        <p:pic>
          <p:nvPicPr>
            <p:cNvPr id="14" name="Picture 13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11758" y="152400"/>
              <a:ext cx="341242" cy="311150"/>
            </a:xfrm>
            <a:prstGeom prst="rect">
              <a:avLst/>
            </a:prstGeom>
          </p:spPr>
        </p:pic>
        <p:pic>
          <p:nvPicPr>
            <p:cNvPr id="15" name="Picture 14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230758" y="152400"/>
              <a:ext cx="341242" cy="311150"/>
            </a:xfrm>
            <a:prstGeom prst="rect">
              <a:avLst/>
            </a:prstGeom>
          </p:spPr>
        </p:pic>
        <p:pic>
          <p:nvPicPr>
            <p:cNvPr id="16" name="Picture 15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49758" y="152400"/>
              <a:ext cx="341242" cy="311150"/>
            </a:xfrm>
            <a:prstGeom prst="rect">
              <a:avLst/>
            </a:prstGeom>
          </p:spPr>
        </p:pic>
        <p:pic>
          <p:nvPicPr>
            <p:cNvPr id="17" name="Picture 16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468758" y="152400"/>
              <a:ext cx="341242" cy="311150"/>
            </a:xfrm>
            <a:prstGeom prst="rect">
              <a:avLst/>
            </a:prstGeom>
          </p:spPr>
        </p:pic>
        <p:pic>
          <p:nvPicPr>
            <p:cNvPr id="18" name="Picture 17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8000" y="152400"/>
              <a:ext cx="341242" cy="311150"/>
            </a:xfrm>
            <a:prstGeom prst="rect">
              <a:avLst/>
            </a:prstGeom>
          </p:spPr>
        </p:pic>
        <p:pic>
          <p:nvPicPr>
            <p:cNvPr id="19" name="Picture 18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67000" y="152400"/>
              <a:ext cx="341242" cy="311150"/>
            </a:xfrm>
            <a:prstGeom prst="rect">
              <a:avLst/>
            </a:prstGeom>
          </p:spPr>
        </p:pic>
        <p:pic>
          <p:nvPicPr>
            <p:cNvPr id="20" name="Picture 19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86000" y="152400"/>
              <a:ext cx="341242" cy="311150"/>
            </a:xfrm>
            <a:prstGeom prst="rect">
              <a:avLst/>
            </a:prstGeom>
          </p:spPr>
        </p:pic>
        <p:pic>
          <p:nvPicPr>
            <p:cNvPr id="21" name="Picture 20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05000" y="146050"/>
              <a:ext cx="341242" cy="311150"/>
            </a:xfrm>
            <a:prstGeom prst="rect">
              <a:avLst/>
            </a:prstGeom>
          </p:spPr>
        </p:pic>
        <p:pic>
          <p:nvPicPr>
            <p:cNvPr id="22" name="Picture 21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24000" y="146050"/>
              <a:ext cx="341242" cy="311150"/>
            </a:xfrm>
            <a:prstGeom prst="rect">
              <a:avLst/>
            </a:prstGeom>
          </p:spPr>
        </p:pic>
        <p:pic>
          <p:nvPicPr>
            <p:cNvPr id="23" name="Picture 22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43000" y="152400"/>
              <a:ext cx="341242" cy="311150"/>
            </a:xfrm>
            <a:prstGeom prst="rect">
              <a:avLst/>
            </a:prstGeom>
          </p:spPr>
        </p:pic>
        <p:pic>
          <p:nvPicPr>
            <p:cNvPr id="24" name="Picture 23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62000" y="152400"/>
              <a:ext cx="341242" cy="311150"/>
            </a:xfrm>
            <a:prstGeom prst="rect">
              <a:avLst/>
            </a:prstGeom>
          </p:spPr>
        </p:pic>
        <p:pic>
          <p:nvPicPr>
            <p:cNvPr id="25" name="Picture 24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1000" y="152400"/>
              <a:ext cx="341242" cy="311150"/>
            </a:xfrm>
            <a:prstGeom prst="rect">
              <a:avLst/>
            </a:prstGeom>
          </p:spPr>
        </p:pic>
        <p:pic>
          <p:nvPicPr>
            <p:cNvPr id="26" name="Picture 25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077200" y="6013450"/>
              <a:ext cx="341242" cy="311150"/>
            </a:xfrm>
            <a:prstGeom prst="rect">
              <a:avLst/>
            </a:prstGeom>
          </p:spPr>
        </p:pic>
        <p:pic>
          <p:nvPicPr>
            <p:cNvPr id="27" name="Picture 26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696200" y="6013450"/>
              <a:ext cx="341242" cy="311150"/>
            </a:xfrm>
            <a:prstGeom prst="rect">
              <a:avLst/>
            </a:prstGeom>
          </p:spPr>
        </p:pic>
        <p:pic>
          <p:nvPicPr>
            <p:cNvPr id="28" name="Picture 27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315200" y="6019800"/>
              <a:ext cx="341242" cy="311150"/>
            </a:xfrm>
            <a:prstGeom prst="rect">
              <a:avLst/>
            </a:prstGeom>
          </p:spPr>
        </p:pic>
        <p:pic>
          <p:nvPicPr>
            <p:cNvPr id="29" name="Picture 28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934200" y="6019800"/>
              <a:ext cx="341242" cy="311150"/>
            </a:xfrm>
            <a:prstGeom prst="rect">
              <a:avLst/>
            </a:prstGeom>
          </p:spPr>
        </p:pic>
        <p:pic>
          <p:nvPicPr>
            <p:cNvPr id="30" name="Picture 29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553200" y="6019800"/>
              <a:ext cx="341242" cy="311150"/>
            </a:xfrm>
            <a:prstGeom prst="rect">
              <a:avLst/>
            </a:prstGeom>
          </p:spPr>
        </p:pic>
        <p:pic>
          <p:nvPicPr>
            <p:cNvPr id="31" name="Picture 30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72200" y="6019800"/>
              <a:ext cx="341242" cy="311150"/>
            </a:xfrm>
            <a:prstGeom prst="rect">
              <a:avLst/>
            </a:prstGeom>
          </p:spPr>
        </p:pic>
        <p:pic>
          <p:nvPicPr>
            <p:cNvPr id="32" name="Picture 31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791200" y="6019800"/>
              <a:ext cx="341242" cy="311150"/>
            </a:xfrm>
            <a:prstGeom prst="rect">
              <a:avLst/>
            </a:prstGeom>
          </p:spPr>
        </p:pic>
        <p:pic>
          <p:nvPicPr>
            <p:cNvPr id="33" name="Picture 32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410200" y="6013450"/>
              <a:ext cx="341242" cy="311150"/>
            </a:xfrm>
            <a:prstGeom prst="rect">
              <a:avLst/>
            </a:prstGeom>
          </p:spPr>
        </p:pic>
        <p:pic>
          <p:nvPicPr>
            <p:cNvPr id="34" name="Picture 33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29200" y="6013450"/>
              <a:ext cx="341242" cy="311150"/>
            </a:xfrm>
            <a:prstGeom prst="rect">
              <a:avLst/>
            </a:prstGeom>
          </p:spPr>
        </p:pic>
        <p:pic>
          <p:nvPicPr>
            <p:cNvPr id="35" name="Picture 34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48200" y="6019800"/>
              <a:ext cx="341242" cy="311150"/>
            </a:xfrm>
            <a:prstGeom prst="rect">
              <a:avLst/>
            </a:prstGeom>
          </p:spPr>
        </p:pic>
        <p:pic>
          <p:nvPicPr>
            <p:cNvPr id="36" name="Picture 35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267200" y="6019800"/>
              <a:ext cx="341242" cy="311150"/>
            </a:xfrm>
            <a:prstGeom prst="rect">
              <a:avLst/>
            </a:prstGeom>
          </p:spPr>
        </p:pic>
        <p:pic>
          <p:nvPicPr>
            <p:cNvPr id="37" name="Picture 36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86200" y="6019800"/>
              <a:ext cx="341242" cy="311150"/>
            </a:xfrm>
            <a:prstGeom prst="rect">
              <a:avLst/>
            </a:prstGeom>
          </p:spPr>
        </p:pic>
        <p:pic>
          <p:nvPicPr>
            <p:cNvPr id="38" name="Picture 37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505200" y="6019800"/>
              <a:ext cx="341242" cy="311150"/>
            </a:xfrm>
            <a:prstGeom prst="rect">
              <a:avLst/>
            </a:prstGeom>
          </p:spPr>
        </p:pic>
        <p:pic>
          <p:nvPicPr>
            <p:cNvPr id="39" name="Picture 38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124200" y="6019800"/>
              <a:ext cx="341242" cy="311150"/>
            </a:xfrm>
            <a:prstGeom prst="rect">
              <a:avLst/>
            </a:prstGeom>
          </p:spPr>
        </p:pic>
        <p:pic>
          <p:nvPicPr>
            <p:cNvPr id="40" name="Picture 39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743200" y="6019800"/>
              <a:ext cx="341242" cy="311150"/>
            </a:xfrm>
            <a:prstGeom prst="rect">
              <a:avLst/>
            </a:prstGeom>
          </p:spPr>
        </p:pic>
        <p:pic>
          <p:nvPicPr>
            <p:cNvPr id="41" name="Picture 40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362200" y="6019800"/>
              <a:ext cx="341242" cy="311150"/>
            </a:xfrm>
            <a:prstGeom prst="rect">
              <a:avLst/>
            </a:prstGeom>
          </p:spPr>
        </p:pic>
        <p:pic>
          <p:nvPicPr>
            <p:cNvPr id="42" name="Picture 41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81200" y="6013450"/>
              <a:ext cx="341242" cy="311150"/>
            </a:xfrm>
            <a:prstGeom prst="rect">
              <a:avLst/>
            </a:prstGeom>
          </p:spPr>
        </p:pic>
        <p:pic>
          <p:nvPicPr>
            <p:cNvPr id="43" name="Picture 42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00200" y="6013450"/>
              <a:ext cx="341242" cy="311150"/>
            </a:xfrm>
            <a:prstGeom prst="rect">
              <a:avLst/>
            </a:prstGeom>
          </p:spPr>
        </p:pic>
        <p:pic>
          <p:nvPicPr>
            <p:cNvPr id="44" name="Picture 43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19200" y="6019800"/>
              <a:ext cx="341242" cy="311150"/>
            </a:xfrm>
            <a:prstGeom prst="rect">
              <a:avLst/>
            </a:prstGeom>
          </p:spPr>
        </p:pic>
        <p:pic>
          <p:nvPicPr>
            <p:cNvPr id="45" name="Picture 44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38200" y="6019800"/>
              <a:ext cx="341242" cy="311150"/>
            </a:xfrm>
            <a:prstGeom prst="rect">
              <a:avLst/>
            </a:prstGeom>
          </p:spPr>
        </p:pic>
        <p:pic>
          <p:nvPicPr>
            <p:cNvPr id="46" name="Picture 45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7200" y="6019800"/>
              <a:ext cx="341242" cy="311150"/>
            </a:xfrm>
            <a:prstGeom prst="rect">
              <a:avLst/>
            </a:prstGeom>
          </p:spPr>
        </p:pic>
        <p:pic>
          <p:nvPicPr>
            <p:cNvPr id="47" name="Picture 46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458200" y="6019800"/>
              <a:ext cx="341242" cy="311150"/>
            </a:xfrm>
            <a:prstGeom prst="rect">
              <a:avLst/>
            </a:prstGeom>
          </p:spPr>
        </p:pic>
        <p:pic>
          <p:nvPicPr>
            <p:cNvPr id="48" name="Picture 47" descr="b76faf1a82a987fae3052555379e60b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421758" y="152400"/>
              <a:ext cx="341242" cy="311150"/>
            </a:xfrm>
            <a:prstGeom prst="rect">
              <a:avLst/>
            </a:prstGeom>
          </p:spPr>
        </p:pic>
      </p:grpSp>
    </p:spTree>
  </p:cSld>
  <p:clrMapOvr>
    <a:masterClrMapping/>
  </p:clrMapOvr>
  <p:transition spd="med">
    <p:push dir="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438400" y="533400"/>
            <a:ext cx="42672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8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8000" dirty="0">
              <a:solidFill>
                <a:srgbClr val="FF0000"/>
              </a:solidFill>
            </a:endParaRPr>
          </a:p>
        </p:txBody>
      </p:sp>
      <p:pic>
        <p:nvPicPr>
          <p:cNvPr id="4" name="Picture 3" descr="0f5bc62e8e6251fb4e331705efcc002112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6400" y="1600200"/>
            <a:ext cx="6038003" cy="4267200"/>
          </a:xfrm>
          <a:prstGeom prst="rect">
            <a:avLst/>
          </a:prstGeom>
        </p:spPr>
      </p:pic>
      <p:grpSp>
        <p:nvGrpSpPr>
          <p:cNvPr id="5" name="Group 4"/>
          <p:cNvGrpSpPr/>
          <p:nvPr/>
        </p:nvGrpSpPr>
        <p:grpSpPr>
          <a:xfrm>
            <a:off x="381000" y="215900"/>
            <a:ext cx="8418442" cy="6184900"/>
            <a:chOff x="381000" y="146050"/>
            <a:chExt cx="8418442" cy="6184900"/>
          </a:xfrm>
        </p:grpSpPr>
        <p:pic>
          <p:nvPicPr>
            <p:cNvPr id="6" name="Picture 5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040758" y="146050"/>
              <a:ext cx="341242" cy="311150"/>
            </a:xfrm>
            <a:prstGeom prst="rect">
              <a:avLst/>
            </a:prstGeom>
          </p:spPr>
        </p:pic>
        <p:pic>
          <p:nvPicPr>
            <p:cNvPr id="7" name="Picture 6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659758" y="146050"/>
              <a:ext cx="341242" cy="311150"/>
            </a:xfrm>
            <a:prstGeom prst="rect">
              <a:avLst/>
            </a:prstGeom>
          </p:spPr>
        </p:pic>
        <p:pic>
          <p:nvPicPr>
            <p:cNvPr id="8" name="Picture 7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278758" y="152400"/>
              <a:ext cx="341242" cy="311150"/>
            </a:xfrm>
            <a:prstGeom prst="rect">
              <a:avLst/>
            </a:prstGeom>
          </p:spPr>
        </p:pic>
        <p:pic>
          <p:nvPicPr>
            <p:cNvPr id="9" name="Picture 8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897758" y="152400"/>
              <a:ext cx="341242" cy="311150"/>
            </a:xfrm>
            <a:prstGeom prst="rect">
              <a:avLst/>
            </a:prstGeom>
          </p:spPr>
        </p:pic>
        <p:pic>
          <p:nvPicPr>
            <p:cNvPr id="10" name="Picture 9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516758" y="152400"/>
              <a:ext cx="341242" cy="311150"/>
            </a:xfrm>
            <a:prstGeom prst="rect">
              <a:avLst/>
            </a:prstGeom>
          </p:spPr>
        </p:pic>
        <p:pic>
          <p:nvPicPr>
            <p:cNvPr id="11" name="Picture 10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135758" y="152400"/>
              <a:ext cx="341242" cy="311150"/>
            </a:xfrm>
            <a:prstGeom prst="rect">
              <a:avLst/>
            </a:prstGeom>
          </p:spPr>
        </p:pic>
        <p:pic>
          <p:nvPicPr>
            <p:cNvPr id="12" name="Picture 11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754758" y="152400"/>
              <a:ext cx="341242" cy="311150"/>
            </a:xfrm>
            <a:prstGeom prst="rect">
              <a:avLst/>
            </a:prstGeom>
          </p:spPr>
        </p:pic>
        <p:pic>
          <p:nvPicPr>
            <p:cNvPr id="13" name="Picture 12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73758" y="146050"/>
              <a:ext cx="341242" cy="311150"/>
            </a:xfrm>
            <a:prstGeom prst="rect">
              <a:avLst/>
            </a:prstGeom>
          </p:spPr>
        </p:pic>
        <p:pic>
          <p:nvPicPr>
            <p:cNvPr id="14" name="Picture 13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992758" y="146050"/>
              <a:ext cx="341242" cy="311150"/>
            </a:xfrm>
            <a:prstGeom prst="rect">
              <a:avLst/>
            </a:prstGeom>
          </p:spPr>
        </p:pic>
        <p:pic>
          <p:nvPicPr>
            <p:cNvPr id="15" name="Picture 14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11758" y="152400"/>
              <a:ext cx="341242" cy="311150"/>
            </a:xfrm>
            <a:prstGeom prst="rect">
              <a:avLst/>
            </a:prstGeom>
          </p:spPr>
        </p:pic>
        <p:pic>
          <p:nvPicPr>
            <p:cNvPr id="16" name="Picture 15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30758" y="152400"/>
              <a:ext cx="341242" cy="311150"/>
            </a:xfrm>
            <a:prstGeom prst="rect">
              <a:avLst/>
            </a:prstGeom>
          </p:spPr>
        </p:pic>
        <p:pic>
          <p:nvPicPr>
            <p:cNvPr id="17" name="Picture 16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849758" y="152400"/>
              <a:ext cx="341242" cy="311150"/>
            </a:xfrm>
            <a:prstGeom prst="rect">
              <a:avLst/>
            </a:prstGeom>
          </p:spPr>
        </p:pic>
        <p:pic>
          <p:nvPicPr>
            <p:cNvPr id="18" name="Picture 17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68758" y="152400"/>
              <a:ext cx="341242" cy="311150"/>
            </a:xfrm>
            <a:prstGeom prst="rect">
              <a:avLst/>
            </a:prstGeom>
          </p:spPr>
        </p:pic>
        <p:pic>
          <p:nvPicPr>
            <p:cNvPr id="19" name="Picture 18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48000" y="152400"/>
              <a:ext cx="341242" cy="311150"/>
            </a:xfrm>
            <a:prstGeom prst="rect">
              <a:avLst/>
            </a:prstGeom>
          </p:spPr>
        </p:pic>
        <p:pic>
          <p:nvPicPr>
            <p:cNvPr id="20" name="Picture 19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67000" y="152400"/>
              <a:ext cx="341242" cy="311150"/>
            </a:xfrm>
            <a:prstGeom prst="rect">
              <a:avLst/>
            </a:prstGeom>
          </p:spPr>
        </p:pic>
        <p:pic>
          <p:nvPicPr>
            <p:cNvPr id="21" name="Picture 20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86000" y="152400"/>
              <a:ext cx="341242" cy="311150"/>
            </a:xfrm>
            <a:prstGeom prst="rect">
              <a:avLst/>
            </a:prstGeom>
          </p:spPr>
        </p:pic>
        <p:pic>
          <p:nvPicPr>
            <p:cNvPr id="22" name="Picture 21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05000" y="146050"/>
              <a:ext cx="341242" cy="311150"/>
            </a:xfrm>
            <a:prstGeom prst="rect">
              <a:avLst/>
            </a:prstGeom>
          </p:spPr>
        </p:pic>
        <p:pic>
          <p:nvPicPr>
            <p:cNvPr id="23" name="Picture 22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24000" y="146050"/>
              <a:ext cx="341242" cy="311150"/>
            </a:xfrm>
            <a:prstGeom prst="rect">
              <a:avLst/>
            </a:prstGeom>
          </p:spPr>
        </p:pic>
        <p:pic>
          <p:nvPicPr>
            <p:cNvPr id="24" name="Picture 23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43000" y="152400"/>
              <a:ext cx="341242" cy="311150"/>
            </a:xfrm>
            <a:prstGeom prst="rect">
              <a:avLst/>
            </a:prstGeom>
          </p:spPr>
        </p:pic>
        <p:pic>
          <p:nvPicPr>
            <p:cNvPr id="25" name="Picture 24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62000" y="152400"/>
              <a:ext cx="341242" cy="311150"/>
            </a:xfrm>
            <a:prstGeom prst="rect">
              <a:avLst/>
            </a:prstGeom>
          </p:spPr>
        </p:pic>
        <p:pic>
          <p:nvPicPr>
            <p:cNvPr id="26" name="Picture 25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81000" y="152400"/>
              <a:ext cx="341242" cy="311150"/>
            </a:xfrm>
            <a:prstGeom prst="rect">
              <a:avLst/>
            </a:prstGeom>
          </p:spPr>
        </p:pic>
        <p:pic>
          <p:nvPicPr>
            <p:cNvPr id="27" name="Picture 26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077200" y="6013450"/>
              <a:ext cx="341242" cy="311150"/>
            </a:xfrm>
            <a:prstGeom prst="rect">
              <a:avLst/>
            </a:prstGeom>
          </p:spPr>
        </p:pic>
        <p:pic>
          <p:nvPicPr>
            <p:cNvPr id="28" name="Picture 27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696200" y="6013450"/>
              <a:ext cx="341242" cy="311150"/>
            </a:xfrm>
            <a:prstGeom prst="rect">
              <a:avLst/>
            </a:prstGeom>
          </p:spPr>
        </p:pic>
        <p:pic>
          <p:nvPicPr>
            <p:cNvPr id="29" name="Picture 28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315200" y="6019800"/>
              <a:ext cx="341242" cy="311150"/>
            </a:xfrm>
            <a:prstGeom prst="rect">
              <a:avLst/>
            </a:prstGeom>
          </p:spPr>
        </p:pic>
        <p:pic>
          <p:nvPicPr>
            <p:cNvPr id="30" name="Picture 29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934200" y="6019800"/>
              <a:ext cx="341242" cy="311150"/>
            </a:xfrm>
            <a:prstGeom prst="rect">
              <a:avLst/>
            </a:prstGeom>
          </p:spPr>
        </p:pic>
        <p:pic>
          <p:nvPicPr>
            <p:cNvPr id="31" name="Picture 30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553200" y="6019800"/>
              <a:ext cx="341242" cy="311150"/>
            </a:xfrm>
            <a:prstGeom prst="rect">
              <a:avLst/>
            </a:prstGeom>
          </p:spPr>
        </p:pic>
        <p:pic>
          <p:nvPicPr>
            <p:cNvPr id="32" name="Picture 31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172200" y="6019800"/>
              <a:ext cx="341242" cy="311150"/>
            </a:xfrm>
            <a:prstGeom prst="rect">
              <a:avLst/>
            </a:prstGeom>
          </p:spPr>
        </p:pic>
        <p:pic>
          <p:nvPicPr>
            <p:cNvPr id="33" name="Picture 32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791200" y="6019800"/>
              <a:ext cx="341242" cy="311150"/>
            </a:xfrm>
            <a:prstGeom prst="rect">
              <a:avLst/>
            </a:prstGeom>
          </p:spPr>
        </p:pic>
        <p:pic>
          <p:nvPicPr>
            <p:cNvPr id="34" name="Picture 33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410200" y="6013450"/>
              <a:ext cx="341242" cy="311150"/>
            </a:xfrm>
            <a:prstGeom prst="rect">
              <a:avLst/>
            </a:prstGeom>
          </p:spPr>
        </p:pic>
        <p:pic>
          <p:nvPicPr>
            <p:cNvPr id="35" name="Picture 34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29200" y="6013450"/>
              <a:ext cx="341242" cy="311150"/>
            </a:xfrm>
            <a:prstGeom prst="rect">
              <a:avLst/>
            </a:prstGeom>
          </p:spPr>
        </p:pic>
        <p:pic>
          <p:nvPicPr>
            <p:cNvPr id="36" name="Picture 35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48200" y="6019800"/>
              <a:ext cx="341242" cy="311150"/>
            </a:xfrm>
            <a:prstGeom prst="rect">
              <a:avLst/>
            </a:prstGeom>
          </p:spPr>
        </p:pic>
        <p:pic>
          <p:nvPicPr>
            <p:cNvPr id="37" name="Picture 36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67200" y="6019800"/>
              <a:ext cx="341242" cy="311150"/>
            </a:xfrm>
            <a:prstGeom prst="rect">
              <a:avLst/>
            </a:prstGeom>
          </p:spPr>
        </p:pic>
        <p:pic>
          <p:nvPicPr>
            <p:cNvPr id="38" name="Picture 37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886200" y="6019800"/>
              <a:ext cx="341242" cy="311150"/>
            </a:xfrm>
            <a:prstGeom prst="rect">
              <a:avLst/>
            </a:prstGeom>
          </p:spPr>
        </p:pic>
        <p:pic>
          <p:nvPicPr>
            <p:cNvPr id="39" name="Picture 38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505200" y="6019800"/>
              <a:ext cx="341242" cy="311150"/>
            </a:xfrm>
            <a:prstGeom prst="rect">
              <a:avLst/>
            </a:prstGeom>
          </p:spPr>
        </p:pic>
        <p:pic>
          <p:nvPicPr>
            <p:cNvPr id="40" name="Picture 39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124200" y="6019800"/>
              <a:ext cx="341242" cy="311150"/>
            </a:xfrm>
            <a:prstGeom prst="rect">
              <a:avLst/>
            </a:prstGeom>
          </p:spPr>
        </p:pic>
        <p:pic>
          <p:nvPicPr>
            <p:cNvPr id="41" name="Picture 40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743200" y="6019800"/>
              <a:ext cx="341242" cy="311150"/>
            </a:xfrm>
            <a:prstGeom prst="rect">
              <a:avLst/>
            </a:prstGeom>
          </p:spPr>
        </p:pic>
        <p:pic>
          <p:nvPicPr>
            <p:cNvPr id="42" name="Picture 41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362200" y="6019800"/>
              <a:ext cx="341242" cy="311150"/>
            </a:xfrm>
            <a:prstGeom prst="rect">
              <a:avLst/>
            </a:prstGeom>
          </p:spPr>
        </p:pic>
        <p:pic>
          <p:nvPicPr>
            <p:cNvPr id="43" name="Picture 42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81200" y="6013450"/>
              <a:ext cx="341242" cy="311150"/>
            </a:xfrm>
            <a:prstGeom prst="rect">
              <a:avLst/>
            </a:prstGeom>
          </p:spPr>
        </p:pic>
        <p:pic>
          <p:nvPicPr>
            <p:cNvPr id="44" name="Picture 43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00200" y="6013450"/>
              <a:ext cx="341242" cy="311150"/>
            </a:xfrm>
            <a:prstGeom prst="rect">
              <a:avLst/>
            </a:prstGeom>
          </p:spPr>
        </p:pic>
        <p:pic>
          <p:nvPicPr>
            <p:cNvPr id="45" name="Picture 44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19200" y="6019800"/>
              <a:ext cx="341242" cy="311150"/>
            </a:xfrm>
            <a:prstGeom prst="rect">
              <a:avLst/>
            </a:prstGeom>
          </p:spPr>
        </p:pic>
        <p:pic>
          <p:nvPicPr>
            <p:cNvPr id="46" name="Picture 45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38200" y="6019800"/>
              <a:ext cx="341242" cy="311150"/>
            </a:xfrm>
            <a:prstGeom prst="rect">
              <a:avLst/>
            </a:prstGeom>
          </p:spPr>
        </p:pic>
        <p:pic>
          <p:nvPicPr>
            <p:cNvPr id="47" name="Picture 46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7200" y="6019800"/>
              <a:ext cx="341242" cy="311150"/>
            </a:xfrm>
            <a:prstGeom prst="rect">
              <a:avLst/>
            </a:prstGeom>
          </p:spPr>
        </p:pic>
        <p:pic>
          <p:nvPicPr>
            <p:cNvPr id="48" name="Picture 47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58200" y="6019800"/>
              <a:ext cx="341242" cy="311150"/>
            </a:xfrm>
            <a:prstGeom prst="rect">
              <a:avLst/>
            </a:prstGeom>
          </p:spPr>
        </p:pic>
        <p:pic>
          <p:nvPicPr>
            <p:cNvPr id="49" name="Picture 48" descr="b76faf1a82a987fae3052555379e60b5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21758" y="152400"/>
              <a:ext cx="341242" cy="311150"/>
            </a:xfrm>
            <a:prstGeom prst="rect">
              <a:avLst/>
            </a:prstGeom>
          </p:spPr>
        </p:pic>
      </p:grpSp>
    </p:spTree>
  </p:cSld>
  <p:clrMapOvr>
    <a:masterClrMapping/>
  </p:clrMapOvr>
  <p:transition spd="med">
    <p:push dir="u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658</TotalTime>
  <Words>200</Words>
  <Application>Microsoft Office PowerPoint</Application>
  <PresentationFormat>On-screen Show (4:3)</PresentationFormat>
  <Paragraphs>56</Paragraphs>
  <Slides>18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6" baseType="lpstr">
      <vt:lpstr>Calibri</vt:lpstr>
      <vt:lpstr>Franklin Gothic Book</vt:lpstr>
      <vt:lpstr>Franklin Gothic Medium</vt:lpstr>
      <vt:lpstr>NikoshBAN</vt:lpstr>
      <vt:lpstr>Vrinda</vt:lpstr>
      <vt:lpstr>Wingdings</vt:lpstr>
      <vt:lpstr>Wingdings 2</vt:lpstr>
      <vt:lpstr>Trek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টি, টি, কলেজে স্বাগতম </dc:title>
  <dc:creator>mmmmm</dc:creator>
  <cp:lastModifiedBy>DOEL</cp:lastModifiedBy>
  <cp:revision>86</cp:revision>
  <dcterms:created xsi:type="dcterms:W3CDTF">2006-08-16T00:00:00Z</dcterms:created>
  <dcterms:modified xsi:type="dcterms:W3CDTF">2014-01-23T06:55:42Z</dcterms:modified>
</cp:coreProperties>
</file>